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18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0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8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98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07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97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85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26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57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2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5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39E0-87D2-4324-994D-4DC582997461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3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Set Up GitHub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Sign up, new repository</a:t>
            </a:r>
            <a:r>
              <a:rPr lang="en-GB" dirty="0" smtClean="0"/>
              <a:t>, </a:t>
            </a:r>
            <a:r>
              <a:rPr lang="en-GB" dirty="0" err="1" smtClean="0"/>
              <a:t>init</a:t>
            </a:r>
            <a:r>
              <a:rPr lang="en-GB" dirty="0" smtClean="0"/>
              <a:t>,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push, and clone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10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Clone from Remote Repository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clone</a:t>
            </a:r>
            <a:r>
              <a:rPr lang="en-GB" dirty="0" smtClean="0"/>
              <a:t>)</a:t>
            </a:r>
            <a:endParaRPr lang="en-GB" sz="4000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3" y="3191519"/>
            <a:ext cx="4510574" cy="29737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08" y="1771231"/>
            <a:ext cx="3606456" cy="439407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 descr="C:\Users\rrd09\Documents\images\git_bas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175" y="1916832"/>
            <a:ext cx="993031" cy="10004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79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smtClean="0"/>
              <a:t>git-scm.com/book/en/Git-Basics-Getting-a-Git-Repository</a:t>
            </a:r>
          </a:p>
          <a:p>
            <a:r>
              <a:rPr lang="en-GB" dirty="0"/>
              <a:t>https://</a:t>
            </a:r>
            <a:r>
              <a:rPr lang="en-GB" dirty="0" smtClean="0"/>
              <a:t>www.atlassian.com/git/tutorial/git-basics</a:t>
            </a:r>
          </a:p>
          <a:p>
            <a:r>
              <a:rPr lang="en-GB" dirty="0"/>
              <a:t>http://gitimmersion.com/lab_03.html</a:t>
            </a:r>
          </a:p>
        </p:txBody>
      </p:sp>
    </p:spTree>
    <p:extLst>
      <p:ext uri="{BB962C8B-B14F-4D97-AF65-F5344CB8AC3E}">
        <p14:creationId xmlns:p14="http://schemas.microsoft.com/office/powerpoint/2010/main" val="352943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Sign Up</a:t>
            </a:r>
            <a:br>
              <a:rPr lang="en-GB" dirty="0" smtClean="0"/>
            </a:br>
            <a:r>
              <a:rPr lang="en-GB" dirty="0" smtClean="0"/>
              <a:t>(https://github.com/)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5150679" y="2132856"/>
            <a:ext cx="1872208" cy="165618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79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Sign In</a:t>
            </a:r>
            <a:br>
              <a:rPr lang="en-GB" dirty="0" smtClean="0"/>
            </a:br>
            <a:r>
              <a:rPr lang="en-GB" dirty="0" smtClean="0"/>
              <a:t>(https://github.com/login)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"/>
          <a:stretch/>
        </p:blipFill>
        <p:spPr>
          <a:xfrm>
            <a:off x="951230" y="1600201"/>
            <a:ext cx="7241540" cy="4525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3491880" y="2124000"/>
            <a:ext cx="2160240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00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New Empty Repository (https://github.com/new)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2"/>
          <a:stretch/>
        </p:blipFill>
        <p:spPr>
          <a:xfrm>
            <a:off x="1056640" y="1600200"/>
            <a:ext cx="7030720" cy="4525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5148064" y="3789040"/>
            <a:ext cx="1800200" cy="8640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17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New Empty Repository (https://github.com/new)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600201"/>
            <a:ext cx="7030720" cy="4525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7008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Link and Push to Remote Repository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push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3044" y="2089696"/>
            <a:ext cx="4333416" cy="3893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$ </a:t>
            </a:r>
            <a:r>
              <a:rPr lang="en-GB" sz="1300" dirty="0" err="1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mkdir</a:t>
            </a:r>
            <a:r>
              <a:rPr lang="en-GB" sz="13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 </a:t>
            </a:r>
            <a:r>
              <a:rPr lang="en-GB" sz="1300" dirty="0" err="1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git_demo</a:t>
            </a:r>
            <a:endParaRPr lang="en-GB" sz="1300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$ cd </a:t>
            </a:r>
            <a:r>
              <a:rPr lang="en-GB" sz="1300" dirty="0" err="1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git_demo</a:t>
            </a:r>
            <a:endParaRPr lang="en-GB" sz="1300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$ echo new file &gt;&gt; </a:t>
            </a:r>
            <a:r>
              <a:rPr lang="en-GB" sz="1300" dirty="0" err="1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newfile</a:t>
            </a:r>
            <a:endParaRPr lang="en-GB" sz="1300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$ echo another new file &gt;&gt; </a:t>
            </a:r>
            <a:r>
              <a:rPr lang="en-GB" sz="1300" dirty="0" err="1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newfiletwo</a:t>
            </a:r>
            <a:endParaRPr lang="en-GB" sz="1300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$ git </a:t>
            </a:r>
            <a:r>
              <a:rPr lang="en-GB" sz="1300" dirty="0" err="1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init</a:t>
            </a:r>
            <a:endParaRPr lang="en-GB" sz="1300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latin typeface="Envy Code R" panose="02000509000000020004" pitchFamily="49" charset="0"/>
              </a:rPr>
              <a:t>Initialized empty Git repository in c:/Users/rrd09/Documents/git_demo/.git/</a:t>
            </a:r>
          </a:p>
          <a:p>
            <a:r>
              <a:rPr lang="en-GB" sz="13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$ git add .</a:t>
            </a:r>
          </a:p>
          <a:p>
            <a:r>
              <a:rPr lang="en-GB" sz="13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$ git status</a:t>
            </a:r>
          </a:p>
          <a:p>
            <a:r>
              <a:rPr lang="en-GB" sz="1300" dirty="0">
                <a:latin typeface="Envy Code R" panose="02000509000000020004" pitchFamily="49" charset="0"/>
              </a:rPr>
              <a:t># On branch master</a:t>
            </a:r>
          </a:p>
          <a:p>
            <a:r>
              <a:rPr lang="en-GB" sz="1300" dirty="0">
                <a:latin typeface="Envy Code R" panose="02000509000000020004" pitchFamily="49" charset="0"/>
              </a:rPr>
              <a:t># Initial commit</a:t>
            </a:r>
          </a:p>
          <a:p>
            <a:r>
              <a:rPr lang="en-GB" sz="1300" dirty="0">
                <a:latin typeface="Envy Code R" panose="02000509000000020004" pitchFamily="49" charset="0"/>
              </a:rPr>
              <a:t># Changes to be committed:</a:t>
            </a:r>
          </a:p>
          <a:p>
            <a:r>
              <a:rPr lang="en-GB" sz="1300" dirty="0">
                <a:latin typeface="Envy Code R" panose="02000509000000020004" pitchFamily="49" charset="0"/>
              </a:rPr>
              <a:t>#       new file:   </a:t>
            </a:r>
            <a:r>
              <a:rPr lang="en-GB" sz="1300" dirty="0" err="1">
                <a:latin typeface="Envy Code R" panose="02000509000000020004" pitchFamily="49" charset="0"/>
              </a:rPr>
              <a:t>newfile</a:t>
            </a:r>
            <a:endParaRPr lang="en-GB" sz="1300" dirty="0">
              <a:latin typeface="Envy Code R" panose="02000509000000020004" pitchFamily="49" charset="0"/>
            </a:endParaRPr>
          </a:p>
          <a:p>
            <a:r>
              <a:rPr lang="en-GB" sz="1300" dirty="0">
                <a:latin typeface="Envy Code R" panose="02000509000000020004" pitchFamily="49" charset="0"/>
              </a:rPr>
              <a:t>#       new file:   </a:t>
            </a:r>
            <a:r>
              <a:rPr lang="en-GB" sz="1300" dirty="0" err="1">
                <a:latin typeface="Envy Code R" panose="02000509000000020004" pitchFamily="49" charset="0"/>
              </a:rPr>
              <a:t>newfiletwo</a:t>
            </a:r>
            <a:endParaRPr lang="en-GB" sz="1300" dirty="0"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$ git commit -m 'initial commit'</a:t>
            </a:r>
          </a:p>
          <a:p>
            <a:r>
              <a:rPr lang="en-GB" sz="1300" dirty="0">
                <a:latin typeface="Envy Code R" panose="02000509000000020004" pitchFamily="49" charset="0"/>
              </a:rPr>
              <a:t>[master (root-commit) 10c29dd] initial commit</a:t>
            </a:r>
          </a:p>
          <a:p>
            <a:r>
              <a:rPr lang="en-GB" sz="1300" dirty="0">
                <a:latin typeface="Envy Code R" panose="02000509000000020004" pitchFamily="49" charset="0"/>
              </a:rPr>
              <a:t>2 files changed, 2 insertions(+)</a:t>
            </a:r>
          </a:p>
          <a:p>
            <a:r>
              <a:rPr lang="en-GB" sz="1300" dirty="0">
                <a:latin typeface="Envy Code R" panose="02000509000000020004" pitchFamily="49" charset="0"/>
              </a:rPr>
              <a:t> create mode 100644 </a:t>
            </a:r>
            <a:r>
              <a:rPr lang="en-GB" sz="1300" dirty="0" err="1">
                <a:latin typeface="Envy Code R" panose="02000509000000020004" pitchFamily="49" charset="0"/>
              </a:rPr>
              <a:t>newfile</a:t>
            </a:r>
            <a:endParaRPr lang="en-GB" sz="1300" dirty="0">
              <a:latin typeface="Envy Code R" panose="02000509000000020004" pitchFamily="49" charset="0"/>
            </a:endParaRPr>
          </a:p>
          <a:p>
            <a:r>
              <a:rPr lang="en-GB" sz="1300" dirty="0">
                <a:latin typeface="Envy Code R" panose="02000509000000020004" pitchFamily="49" charset="0"/>
              </a:rPr>
              <a:t> create mode 100644 </a:t>
            </a:r>
            <a:r>
              <a:rPr lang="en-GB" sz="1300" dirty="0" err="1" smtClean="0">
                <a:latin typeface="Envy Code R" panose="02000509000000020004" pitchFamily="49" charset="0"/>
              </a:rPr>
              <a:t>newfiletwo</a:t>
            </a:r>
            <a:endParaRPr lang="en-GB" sz="1300" dirty="0">
              <a:latin typeface="Envy Code R" panose="020005090000000200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7073" y="2089696"/>
            <a:ext cx="4333884" cy="3893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$ git remote add origin https://github.com/abergitdemo/git_demo.git</a:t>
            </a:r>
          </a:p>
          <a:p>
            <a:r>
              <a:rPr lang="en-GB" sz="13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$ git push -u origin master</a:t>
            </a:r>
          </a:p>
          <a:p>
            <a:r>
              <a:rPr lang="en-GB" sz="1300" dirty="0">
                <a:latin typeface="Envy Code R" panose="02000509000000020004" pitchFamily="49" charset="0"/>
              </a:rPr>
              <a:t>Username for 'https://github.com': </a:t>
            </a:r>
            <a:r>
              <a:rPr lang="en-GB" sz="1300" dirty="0" err="1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abergitdemo</a:t>
            </a:r>
            <a:endParaRPr lang="en-GB" sz="1300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latin typeface="Envy Code R" panose="02000509000000020004" pitchFamily="49" charset="0"/>
              </a:rPr>
              <a:t>Password for 'https://abergitdemo@github.com':</a:t>
            </a:r>
          </a:p>
          <a:p>
            <a:r>
              <a:rPr lang="en-GB" sz="1300" dirty="0">
                <a:latin typeface="Envy Code R" panose="02000509000000020004" pitchFamily="49" charset="0"/>
              </a:rPr>
              <a:t>Counting objects: 4, done.</a:t>
            </a:r>
          </a:p>
          <a:p>
            <a:r>
              <a:rPr lang="en-GB" sz="1300" dirty="0">
                <a:latin typeface="Envy Code R" panose="02000509000000020004" pitchFamily="49" charset="0"/>
              </a:rPr>
              <a:t>Delta compression using up to 4 threads.</a:t>
            </a:r>
          </a:p>
          <a:p>
            <a:r>
              <a:rPr lang="en-GB" sz="1300" dirty="0">
                <a:latin typeface="Envy Code R" panose="02000509000000020004" pitchFamily="49" charset="0"/>
              </a:rPr>
              <a:t>Compressing objects: 100% (2/2), done.</a:t>
            </a:r>
          </a:p>
          <a:p>
            <a:r>
              <a:rPr lang="en-GB" sz="1300" dirty="0">
                <a:latin typeface="Envy Code R" panose="02000509000000020004" pitchFamily="49" charset="0"/>
              </a:rPr>
              <a:t>Writing objects: 100% (4/4</a:t>
            </a:r>
            <a:r>
              <a:rPr lang="en-GB" sz="1300" dirty="0" smtClean="0">
                <a:latin typeface="Envy Code R" panose="02000509000000020004" pitchFamily="49" charset="0"/>
              </a:rPr>
              <a:t>),</a:t>
            </a:r>
            <a:br>
              <a:rPr lang="en-GB" sz="1300" dirty="0" smtClean="0">
                <a:latin typeface="Envy Code R" panose="02000509000000020004" pitchFamily="49" charset="0"/>
              </a:rPr>
            </a:br>
            <a:r>
              <a:rPr lang="en-GB" sz="1300" dirty="0" smtClean="0">
                <a:latin typeface="Envy Code R" panose="02000509000000020004" pitchFamily="49" charset="0"/>
              </a:rPr>
              <a:t>270 </a:t>
            </a:r>
            <a:r>
              <a:rPr lang="en-GB" sz="1300" dirty="0">
                <a:latin typeface="Envy Code R" panose="02000509000000020004" pitchFamily="49" charset="0"/>
              </a:rPr>
              <a:t>bytes | 0 bytes/s, done.</a:t>
            </a:r>
          </a:p>
          <a:p>
            <a:r>
              <a:rPr lang="en-GB" sz="1300" dirty="0">
                <a:latin typeface="Envy Code R" panose="02000509000000020004" pitchFamily="49" charset="0"/>
              </a:rPr>
              <a:t>Total 4 (delta 0), reused 0 (delta 0)</a:t>
            </a:r>
          </a:p>
          <a:p>
            <a:r>
              <a:rPr lang="en-GB" sz="1300" dirty="0">
                <a:latin typeface="Envy Code R" panose="02000509000000020004" pitchFamily="49" charset="0"/>
              </a:rPr>
              <a:t>To https://github.com/abergitdemo/git_demo.git</a:t>
            </a:r>
          </a:p>
          <a:p>
            <a:r>
              <a:rPr lang="en-GB" sz="1300" dirty="0">
                <a:latin typeface="Envy Code R" panose="02000509000000020004" pitchFamily="49" charset="0"/>
              </a:rPr>
              <a:t> * [new branch]      master -&gt; master</a:t>
            </a:r>
          </a:p>
          <a:p>
            <a:r>
              <a:rPr lang="en-GB" sz="1300" dirty="0">
                <a:latin typeface="Envy Code R" panose="02000509000000020004" pitchFamily="49" charset="0"/>
              </a:rPr>
              <a:t>Branch master set up to track remote branch master from origin</a:t>
            </a:r>
            <a:r>
              <a:rPr lang="en-GB" sz="1300" dirty="0" smtClean="0">
                <a:latin typeface="Envy Code R" panose="02000509000000020004" pitchFamily="49" charset="0"/>
              </a:rPr>
              <a:t>.</a:t>
            </a:r>
            <a:br>
              <a:rPr lang="en-GB" sz="1300" dirty="0" smtClean="0">
                <a:latin typeface="Envy Code R" panose="02000509000000020004" pitchFamily="49" charset="0"/>
              </a:rPr>
            </a:br>
            <a:r>
              <a:rPr lang="en-GB" sz="13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$ git status</a:t>
            </a:r>
          </a:p>
          <a:p>
            <a:r>
              <a:rPr lang="en-GB" sz="1300" dirty="0" smtClean="0">
                <a:latin typeface="Envy Code R" panose="02000509000000020004" pitchFamily="49" charset="0"/>
              </a:rPr>
              <a:t># On branch master</a:t>
            </a:r>
          </a:p>
          <a:p>
            <a:r>
              <a:rPr lang="en-GB" sz="1300" dirty="0" smtClean="0">
                <a:latin typeface="Envy Code R" panose="02000509000000020004" pitchFamily="49" charset="0"/>
              </a:rPr>
              <a:t>nothing to commit, working directory clean</a:t>
            </a:r>
            <a:br>
              <a:rPr lang="en-GB" sz="1300" dirty="0" smtClean="0">
                <a:latin typeface="Envy Code R" panose="02000509000000020004" pitchFamily="49" charset="0"/>
              </a:rPr>
            </a:br>
            <a:endParaRPr lang="en-GB" sz="1300" dirty="0" smtClean="0">
              <a:latin typeface="Envy Code R" panose="0200050900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1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Git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init</a:t>
            </a:r>
            <a:endParaRPr lang="en-GB" dirty="0" smtClean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  <a:p>
            <a:pPr marL="400050" lvl="1" indent="0">
              <a:buNone/>
            </a:pPr>
            <a:r>
              <a:rPr lang="en-GB" dirty="0" smtClean="0"/>
              <a:t>Initialise an </a:t>
            </a:r>
            <a:r>
              <a:rPr lang="en-GB" dirty="0"/>
              <a:t>empty Git </a:t>
            </a:r>
            <a:r>
              <a:rPr lang="en-GB" dirty="0" smtClean="0"/>
              <a:t>repository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add &lt;file&gt;</a:t>
            </a:r>
          </a:p>
          <a:p>
            <a:pPr marL="400050" lvl="1" indent="0">
              <a:buNone/>
            </a:pPr>
            <a:r>
              <a:rPr lang="en-GB" dirty="0" smtClean="0"/>
              <a:t>Take a snapshot of (‘stage’) a file to be committed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commit –m &lt;message&gt;</a:t>
            </a:r>
          </a:p>
          <a:p>
            <a:pPr marL="400050" lvl="1" indent="0">
              <a:buNone/>
            </a:pPr>
            <a:r>
              <a:rPr lang="en-GB" dirty="0" smtClean="0"/>
              <a:t>Commit the ‘staged’ changes. You must provide a commit message!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11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Alternatively ... Initialise Repository with a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README</a:t>
            </a:r>
            <a:r>
              <a:rPr lang="en-GB" dirty="0" smtClean="0"/>
              <a:t> and/or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.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gitignore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665701"/>
            <a:ext cx="7030720" cy="43941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4185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Initialised Repository</a:t>
            </a:r>
            <a:endParaRPr lang="en-GB" sz="4000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1" y="1665701"/>
            <a:ext cx="7030718" cy="43941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0519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232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Set Up GitHub</vt:lpstr>
      <vt:lpstr>Sign Up (https://github.com/)</vt:lpstr>
      <vt:lpstr>Sign In (https://github.com/login)</vt:lpstr>
      <vt:lpstr>New Empty Repository (https://github.com/new)</vt:lpstr>
      <vt:lpstr>New Empty Repository (https://github.com/new)</vt:lpstr>
      <vt:lpstr>Link and Push to Remote Repository (git push)</vt:lpstr>
      <vt:lpstr>Key Git Commands</vt:lpstr>
      <vt:lpstr>Alternatively ... Initialise Repository with a README and/or .gitignore</vt:lpstr>
      <vt:lpstr>Initialised Repository</vt:lpstr>
      <vt:lpstr>Clone from Remote Repository (git clone)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rrd09</dc:creator>
  <cp:lastModifiedBy>rrd09</cp:lastModifiedBy>
  <cp:revision>54</cp:revision>
  <dcterms:created xsi:type="dcterms:W3CDTF">2013-09-27T20:40:59Z</dcterms:created>
  <dcterms:modified xsi:type="dcterms:W3CDTF">2013-09-27T21:31:39Z</dcterms:modified>
</cp:coreProperties>
</file>