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230B87-A6BA-4A49-A2EA-16E6DDD0DC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Homework15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92EB6B-64D7-492C-A8D0-624AE0F2DE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5/11/2019 7:49:06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72E815D-6427-401A-A5FC-064C32F44C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723900"/>
            <a:ext cx="11487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9BE9C28-1094-48CD-B65E-6AFDB16240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723900"/>
            <a:ext cx="56483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8CC4A1E-1F54-4676-971C-A83AA47B5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809625"/>
            <a:ext cx="5657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F3326D57-B6F6-452D-AF69-84E5C6141D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723900"/>
            <a:ext cx="56483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03CC0402-E70C-4151-BE1A-1B2A3C58BD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723900"/>
            <a:ext cx="56483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45D91BC-57A0-4734-B3D9-21788018CA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642937"/>
            <a:ext cx="55530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4AD18961-997F-4B49-95F5-ED87F41727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723900"/>
            <a:ext cx="4838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E1066258-ECFB-4BE7-89E9-C3760CAB45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561975"/>
            <a:ext cx="56578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EB7A1CB9-AF3C-44A7-8828-ADDA520B2D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809625"/>
            <a:ext cx="5657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80935885-2E56-4BC7-B3C6-2327100C64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809625"/>
            <a:ext cx="5657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A53E917-A984-4953-AB84-F523A364C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2747962"/>
            <a:ext cx="5648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DE5A531-30DC-4DC9-A4D0-0FBFA8792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509587"/>
            <a:ext cx="18478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B581EAA-DC6D-4D2C-8591-D454FD0DB8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80962"/>
            <a:ext cx="18478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644EB2C-B2CB-4240-B23F-9CCFDE1C52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809625"/>
            <a:ext cx="5657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240F0A9-D413-4E77-B46E-73CC467D3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809625"/>
            <a:ext cx="5657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3437A40-C6BC-4F86-8809-D8E6311DC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723900"/>
            <a:ext cx="10534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EFDC8FC6-BE85-4F6D-BD42-9DD16AAB6D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723900"/>
            <a:ext cx="11487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FA47947-B3C1-4AE7-8E5A-14CDE6CFE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723900"/>
            <a:ext cx="10534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