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18e8816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18e8816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018e8816c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018e8816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18e8816c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18e8816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18e8816c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18e881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18e8816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18e8816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18e8816c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18e8816c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018e8816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018e8816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9e9b30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9e9b30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018e8816c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018e8816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018e8816c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018e8816c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United_States" TargetMode="External"/><Relationship Id="rId4" Type="http://schemas.openxmlformats.org/officeDocument/2006/relationships/hyperlink" Target="https://en.wikipedia.org/wiki/Michael_Jordan" TargetMode="External"/><Relationship Id="rId5" Type="http://schemas.openxmlformats.org/officeDocument/2006/relationships/hyperlink" Target="https://en.wikipedia.org/wiki/Air_Jorda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Shoe Must Go On!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585350" y="3295800"/>
            <a:ext cx="1908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Avidan Berman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310850" y="388150"/>
            <a:ext cx="70140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Project Go from Here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138050"/>
            <a:ext cx="7505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Build a Front End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Recreate this project using linear models to predict the average profit before a sneaker is released.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50" y="24657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250" y="2874750"/>
            <a:ext cx="30099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5" y="212225"/>
            <a:ext cx="8713975" cy="46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135775"/>
            <a:ext cx="75057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birth of sneakerhead culture in the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United States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came in the 1980s with the emergence of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Michael Jordan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his eponymous 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Air Jordan</a:t>
            </a: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line of shoes released in 1985.</a:t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Business Strategy: My Strategy is to be able to buy and resell as many sneakers as I can for a profit while limiting the number of sneakers resold for minimal profit or loss.</a:t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Project Goal: Create a model that can accurately predict the future profitability of sneakers before they are released.</a:t>
            </a:r>
            <a:endParaRPr sz="1450">
              <a:solidFill>
                <a:schemeClr val="accent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2744700" y="393150"/>
            <a:ext cx="3654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Sneaker Market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676800" y="468125"/>
            <a:ext cx="17904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83275"/>
            <a:ext cx="37530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Scraped Sneaker Profiles and Sales information on StockX using Requests, BeautifulSoup4 and Regex.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Created a Hype meter by scraping individual sneaker 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related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tweets using the Twint API.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325" y="1242203"/>
            <a:ext cx="2659100" cy="26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90300" y="255200"/>
            <a:ext cx="8363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Nike Sneakers More Profitable than Adidas?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83600" y="1063350"/>
            <a:ext cx="3753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Two Tailed T-Test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Average Profit for Nike Sneakers and Average Profit for Adidas Sneakers.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statistical difference between Average Number of Sales for Nike Sneakers and Average Number of Sales for Adidas Sneakers.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reject the null hypothesis because our pvalue is less than 0.05.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25" y="1063350"/>
            <a:ext cx="4730700" cy="30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261275" y="1510950"/>
            <a:ext cx="3753000" cy="32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 Test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Season Released and Average Profit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statistical difference between Season Released and Average Profit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unito"/>
              <a:buChar char="-"/>
            </a:pPr>
            <a:r>
              <a:rPr lang="en" sz="13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NOT reject the null hypothesis because our P-Value is Greater Than 0.05</a:t>
            </a:r>
            <a:endParaRPr sz="13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261275" y="276575"/>
            <a:ext cx="867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</a:t>
            </a:r>
            <a:r>
              <a:rPr lang="en"/>
              <a:t> Season of Release Relate to Profitability?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875" y="1647975"/>
            <a:ext cx="4831100" cy="27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20650" y="287750"/>
            <a:ext cx="870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Twitter Hype and Profitability?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83175" y="1448025"/>
            <a:ext cx="37530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ANOVA Test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Null: No statistical difference between Average Profit and Twitter Hype.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Alternative: There is a 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statistical</a:t>
            </a: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difference between Average Profit and Twitter Hype.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reject the null hypothesis because our P-Value is Less Than 0.05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175" y="1383575"/>
            <a:ext cx="4903025" cy="305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866300" y="365825"/>
            <a:ext cx="54114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Class-Imbalance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375" y="1313975"/>
            <a:ext cx="4160425" cy="27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406275" y="1313975"/>
            <a:ext cx="39561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 Model</a:t>
            </a:r>
            <a:endParaRPr sz="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Solved Class imbalance using SMOTE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Average Profit of Profitable Class: $85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Average Profit of Unprofitable Class: $55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Important Metrics: Accuracy, Precision of profitable class, Recall of 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722200" y="354675"/>
            <a:ext cx="3699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Baseline Model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84025" y="1759500"/>
            <a:ext cx="32310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Logistic Regression Model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0: Unprofitable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1: Profitable Class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score: 86 %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 score: 15%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Recall score: 38%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800" y="1171575"/>
            <a:ext cx="3152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07850" y="1586700"/>
            <a:ext cx="30126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Best Model: XG-Boost Model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Accuracy Score: 97%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 Score: 100%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Recall Score: 20%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Nunito"/>
              <a:buChar char="-"/>
            </a:pPr>
            <a:r>
              <a:rPr lang="en" sz="145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Decided to use this model over Voting Classifier (had a better Recall) due to significantly improvement in Precision.</a:t>
            </a:r>
            <a:endParaRPr sz="1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065700" y="432775"/>
            <a:ext cx="3012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Model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563" y="1473975"/>
            <a:ext cx="3152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