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93f9bf0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93f9bf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93f9bf0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93f9bf0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93f9bf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93f9bf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d93f9bf0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d93f9bf0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d93f9bf0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d93f9bf0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93f9bf0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d93f9bf0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omsiemek.github.io/imperialistic-competitive-algorithm-visualisation//" TargetMode="External"/><Relationship Id="rId4" Type="http://schemas.openxmlformats.org/officeDocument/2006/relationships/hyperlink" Target="https://bit.ly/2QU3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Wizualizacja algorytmu imperialistycznego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Tomasz Siemek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Krótkie przypomnienie działania algorytmu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Wygenerowanie N punktów - państw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N` najlepszych to imperia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Przydzielenie do imperiów(metropolii) kolonii w ilości proporcjonalnej do jakości rozwiązania jakie reprezentują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 każdym kroku: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Asymilacja - przybliżenie kolonii do metropolii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Jeśli kolonia prezentuje lepsze rozwiązanie od obecnej metropolii uczyń ją metropolią imperium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Usunięcie imperiów bez kolonii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Rywalizacja - transfer najsłabszej kolonii z najsłabszego imperium do losowego imperium (z prawdopodobieństwem proporcjonalnym do jego siły)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Jeśli zostało jedno imperium lub osiągnięto zadaną ilość iteracji przerwij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** Rewolucje - losowe zmiany położenia państw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** Mariaż imperiów o metropoliach w bardzo podobnym położeniu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 to wygląda?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23925"/>
            <a:ext cx="4742025" cy="46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Biblioteka użyta do generowania wykresu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d3.js</a:t>
            </a:r>
            <a:endParaRPr sz="36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13" y="2037650"/>
            <a:ext cx="77247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25" y="534750"/>
            <a:ext cx="8163273" cy="41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do wizualizacji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https://tomsiemek.github.io/imperialistic-competitive-algorithm-visualisation/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https://bit.ly/2QU3AgE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