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2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304B-BBD3-4770-9B1D-115057DC1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CEB60-45CE-4097-BAC3-53E2F4745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08B7C-A03F-424F-89EE-092A2864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2992-96A8-4CAC-AA03-9838F5FED3A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94F83-00A4-4FC9-BE84-2749C1F2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26711-683A-4129-8FA2-4EE49541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D1DD-453B-4421-8CA2-2B3A5B54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0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8D67-5815-4309-9BE7-8497CC01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75DDB-4657-4A5B-8E06-256F65E5F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87EF3-7D80-4543-9479-50229874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2992-96A8-4CAC-AA03-9838F5FED3A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FF2F7-3C4E-4C70-9408-FFE3A6C2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E5506-E21F-42DF-B675-B5DB1B49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D1DD-453B-4421-8CA2-2B3A5B54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1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31C63B-B50B-4193-92D7-F3364D694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97222-F8D1-4F79-A6CA-1F36EE01F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C969B-D7CE-407E-9FBE-499202E6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2992-96A8-4CAC-AA03-9838F5FED3A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B133-5C0B-492F-9843-2B808135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6FDAD-9DCC-4DF5-BC9B-F871518A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D1DD-453B-4421-8CA2-2B3A5B54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9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4AD0-B610-49FB-B819-9A1C1487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81109-87FD-4875-8FCA-6BF972FA9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18013-0D7E-44A8-B0E7-28AE877A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2992-96A8-4CAC-AA03-9838F5FED3A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5870F-8645-4EC5-8B1C-7D0CA310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2BF46-A5FE-42F6-B747-4AA486BF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D1DD-453B-4421-8CA2-2B3A5B54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3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773D-8F34-4A08-B7CF-C23E4C350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3E894-8FB7-40A3-8658-78306AB03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B400A-6264-42EB-9CA8-E8A29618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2992-96A8-4CAC-AA03-9838F5FED3A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F93D0-F75B-4700-942C-4281D514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4BEE7-DFEC-4004-93C2-1DB6B58D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D1DD-453B-4421-8CA2-2B3A5B54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9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3051-6BAC-4B61-BBB0-14FAF7F0B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C270D-E530-4431-BDA1-B800A63C7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FC92C-7E0F-4E59-B60E-B577507D0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AE7E0-45E3-4707-B660-32AF63B7E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2992-96A8-4CAC-AA03-9838F5FED3A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C019C-B910-41AC-8AE1-BCF6A25C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8882F-83D7-4A1C-A2AE-C0DD2889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D1DD-453B-4421-8CA2-2B3A5B54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0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8A23-2770-4E51-9A64-347745CA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53BAD-9FEC-4504-9C77-A1E22A940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CEB2F-8508-4360-8211-1F8D7D00A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0F2FA-6C87-407E-96D1-97CBC030B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22774-7388-48A1-8B6B-7DECB7D95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621CE-54E4-48DE-8F47-56609735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2992-96A8-4CAC-AA03-9838F5FED3A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17CDA5-AD24-4E19-8ADE-D2B26A1A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07024B-9102-4CF2-B841-54BFD012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D1DD-453B-4421-8CA2-2B3A5B54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3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0C44-297B-4174-8EB4-4FDCC86E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D2765-7002-4F0F-B9E8-05D2A44B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2992-96A8-4CAC-AA03-9838F5FED3A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CC0CF-95A7-49B3-A2F4-97997E46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B00CA-8EEA-4016-8879-68D134AE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D1DD-453B-4421-8CA2-2B3A5B54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8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21638C-2208-4125-8A82-3294BC45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2992-96A8-4CAC-AA03-9838F5FED3A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48DA1-74CE-48CA-AD66-4FEE3B3A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CCB1C-0923-4BFC-B89C-E3E209D4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D1DD-453B-4421-8CA2-2B3A5B54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0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83B36-86CF-4AB7-BC74-B14A63D7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18BDD-2B54-4F5C-9E73-E9461C383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828A7-66B6-49AC-9189-8C37F2F85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13C76-CCEE-4942-9219-871155964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2992-96A8-4CAC-AA03-9838F5FED3A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9B788-6FBA-473D-B83D-1AE22716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8E07C-D0AE-452C-B40C-2E4CF231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D1DD-453B-4421-8CA2-2B3A5B54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0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6740-4DEB-4A56-9BF3-3A62D108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3BFC7-8219-4226-887D-9460F9F9F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80B6E-BC42-42E4-8245-48FC18DE0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CACFE-9D5C-4E89-8899-40F7CE6E1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2992-96A8-4CAC-AA03-9838F5FED3A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2CFC9-E27F-474F-9C36-6E05A523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5FD07-C21A-48F3-B95F-468C880A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D1DD-453B-4421-8CA2-2B3A5B54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4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4462B-2697-47A3-8145-C5DD93668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6AEF1-2A4A-4012-842D-B9BD13833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7CDB6-8939-4A19-AFB3-B2CE7D724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92992-96A8-4CAC-AA03-9838F5FED3A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02C98-3540-4759-A6AD-60AD34CBD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E4772-EF19-4064-902A-D73A2308F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D1DD-453B-4421-8CA2-2B3A5B54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0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678D5-4D29-40BA-960A-4BA2807B0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EE802-98FA-426E-8329-20BA1D846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29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BF40-5C2A-44E5-AAD6-1D3BEB41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988E3D-1518-48FE-BD81-3F64B559E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5401"/>
            <a:ext cx="10515600" cy="351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44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7E70-F674-4322-9570-E3D548BE2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15F733-9454-4D78-A73E-9CBC76DBB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0658"/>
            <a:ext cx="10515600" cy="348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11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8AAB-B135-408B-985E-C43B3703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EB5406-E873-4393-B6A4-8807580EF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9282"/>
            <a:ext cx="10515600" cy="348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50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DFF3-D390-46B3-9C62-51E2FEC8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93FE1-7E47-429D-B922-020777A3D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9158D-1452-4B75-98DC-51335150D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576262"/>
            <a:ext cx="1047750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5F0D-83B6-4DF5-967C-1CA718D0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BADBA-05BB-4345-996B-0D7D80145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4"/>
          </a:xfrm>
        </p:spPr>
        <p:txBody>
          <a:bodyPr/>
          <a:lstStyle/>
          <a:p>
            <a:r>
              <a:rPr lang="en-US" dirty="0"/>
              <a:t>Linear interpolation</a:t>
            </a:r>
          </a:p>
          <a:p>
            <a:r>
              <a:rPr lang="en-US" dirty="0"/>
              <a:t>Cubic (spline) interpolation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8D2BC-BCBF-49E7-94DF-1EE73D5AC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34" y="732655"/>
            <a:ext cx="5491657" cy="4118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FD446C-F028-42D9-8C69-3711FBF0D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488" y="890484"/>
            <a:ext cx="6348157" cy="476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60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1C62-5BF1-4DFE-ABD5-25F89337A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AB18-A0EA-41A9-BE96-FC3671720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E4D29-7285-4836-9074-2557ABFA7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623887"/>
            <a:ext cx="1034415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80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186B-9FEA-4EA0-BF70-5AADF497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3FB2AC-9576-485D-9F7A-DFD33BF40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74" y="365125"/>
            <a:ext cx="53340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AF49E1-0319-4654-8D8A-56C3C951B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574" y="608013"/>
            <a:ext cx="6052232" cy="453917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E0347-B1D6-41E5-B144-F6FAD3A5F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400"/>
            <a:ext cx="10515600" cy="1325563"/>
          </a:xfrm>
        </p:spPr>
        <p:txBody>
          <a:bodyPr/>
          <a:lstStyle/>
          <a:p>
            <a:r>
              <a:rPr lang="en-US" dirty="0"/>
              <a:t>Linear interpolation</a:t>
            </a:r>
          </a:p>
          <a:p>
            <a:r>
              <a:rPr lang="en-US" dirty="0"/>
              <a:t>Cubic (spline) interpolation</a:t>
            </a:r>
          </a:p>
        </p:txBody>
      </p:sp>
    </p:spTree>
    <p:extLst>
      <p:ext uri="{BB962C8B-B14F-4D97-AF65-F5344CB8AC3E}">
        <p14:creationId xmlns:p14="http://schemas.microsoft.com/office/powerpoint/2010/main" val="2644004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FE16-01EA-47B7-94EC-86CB05FDC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B64B7-EF58-47CA-A3F3-51273D0BE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809A5-31DE-4908-8E63-6E380D822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614362"/>
            <a:ext cx="102774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2373-AE26-4299-A56A-4B17D98D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E4263-2D4E-4C7F-B0DB-DD4B29504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97" y="248879"/>
            <a:ext cx="5334000" cy="40005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4CFA54-A22C-482A-95AD-B2C39BF9E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75239"/>
            <a:ext cx="10515600" cy="1501724"/>
          </a:xfrm>
        </p:spPr>
        <p:txBody>
          <a:bodyPr/>
          <a:lstStyle/>
          <a:p>
            <a:r>
              <a:rPr lang="en-US" dirty="0"/>
              <a:t>Linear interpolation</a:t>
            </a:r>
          </a:p>
          <a:p>
            <a:r>
              <a:rPr lang="en-US" dirty="0"/>
              <a:t>Cubic (spline) interpolation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612665-63A3-49B1-A9F4-2DC73AA0E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948" y="461809"/>
            <a:ext cx="6129184" cy="459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8B9C5-FFBD-4F6E-B71B-939F4265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76863D-BF78-4D61-8F8C-FBB48A76B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5195"/>
            <a:ext cx="10515600" cy="399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0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9197-0413-427B-845F-94017AD8F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4AF2FF-959D-49D2-9368-430EF9EE1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4817"/>
            <a:ext cx="10515600" cy="390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9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FE70-D3E9-40B4-9AD6-B5D5CB1E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ED1B74-D7D6-4725-91C7-9F2C1FBF7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0575"/>
            <a:ext cx="10515600" cy="362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4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401E-2FEA-4869-A97D-34DDB2F6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E52143-201F-4845-BE44-3CC61E971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9712"/>
            <a:ext cx="10515600" cy="358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2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0B5AF-F00D-46BF-8297-385FB314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3FD305-ED86-4093-8DA7-15F75922A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6966"/>
            <a:ext cx="10515600" cy="356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5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7EE6-AE22-4BFB-8E05-9864039E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B67648-CF30-48C1-A8A1-0254B956D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5593"/>
            <a:ext cx="10515600" cy="355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C3F8-64BD-4F04-B9CB-7CBC4AAF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11E76C-A56C-4467-9664-CE6291600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4137"/>
            <a:ext cx="10515600" cy="353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7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27DAF-B6D6-47BC-9EAF-ADEE3DCF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684F7E-5AE7-4036-B800-2A461815A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2599"/>
            <a:ext cx="10515600" cy="351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38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8184</TotalTime>
  <Words>21</Words>
  <Application>Microsoft Office PowerPoint</Application>
  <PresentationFormat>Widescreen</PresentationFormat>
  <Paragraphs>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kennedi.eggertsen@gmail.com</dc:creator>
  <cp:lastModifiedBy>kennedi.eggertsen@gmail.com</cp:lastModifiedBy>
  <cp:revision>23</cp:revision>
  <dcterms:created xsi:type="dcterms:W3CDTF">2019-11-21T02:55:57Z</dcterms:created>
  <dcterms:modified xsi:type="dcterms:W3CDTF">2019-11-26T19:21:30Z</dcterms:modified>
</cp:coreProperties>
</file>