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Arrastre la imagen al marcador de posición o haga clic en el icono para agregar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Arrastre la imagen al marcador de posición o haga clic en el icono para agregar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EnqueteMobile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Anselmo </a:t>
            </a:r>
            <a:r>
              <a:rPr lang="es-ES" dirty="0" err="1" smtClean="0"/>
              <a:t>Berriel</a:t>
            </a:r>
            <a:r>
              <a:rPr lang="es-ES" dirty="0" smtClean="0"/>
              <a:t> de Lira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45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</a:t>
            </a:r>
            <a:r>
              <a:rPr lang="es-ES" smtClean="0"/>
              <a:t>e Impedimentos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7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Sum</a:t>
            </a:r>
            <a:r>
              <a:rPr lang="es-ES" dirty="0" err="1" smtClean="0"/>
              <a:t>ário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775" y="2218266"/>
            <a:ext cx="7662864" cy="4351867"/>
          </a:xfrm>
        </p:spPr>
        <p:txBody>
          <a:bodyPr/>
          <a:lstStyle/>
          <a:p>
            <a:r>
              <a:rPr lang="es-ES" dirty="0" err="1" smtClean="0"/>
              <a:t>Apresentaç</a:t>
            </a:r>
            <a:r>
              <a:rPr lang="es-ES" dirty="0" err="1" smtClean="0"/>
              <a:t>ão</a:t>
            </a:r>
            <a:r>
              <a:rPr lang="es-ES" dirty="0" smtClean="0"/>
              <a:t> dos </a:t>
            </a:r>
            <a:r>
              <a:rPr lang="es-ES" dirty="0" err="1" smtClean="0"/>
              <a:t>conceitos</a:t>
            </a:r>
            <a:endParaRPr lang="es-ES" dirty="0" smtClean="0"/>
          </a:p>
          <a:p>
            <a:r>
              <a:rPr lang="es-ES" dirty="0" err="1" smtClean="0"/>
              <a:t>Apresentação</a:t>
            </a:r>
            <a:r>
              <a:rPr lang="es-ES" dirty="0" smtClean="0"/>
              <a:t> do sistema</a:t>
            </a:r>
          </a:p>
          <a:p>
            <a:r>
              <a:rPr lang="es-ES" dirty="0" err="1" smtClean="0"/>
              <a:t>Processo</a:t>
            </a:r>
            <a:r>
              <a:rPr lang="es-ES" dirty="0" smtClean="0"/>
              <a:t> de </a:t>
            </a:r>
            <a:r>
              <a:rPr lang="es-ES" dirty="0" err="1" smtClean="0"/>
              <a:t>Desenvolvimento</a:t>
            </a:r>
            <a:endParaRPr lang="es-ES" dirty="0" smtClean="0"/>
          </a:p>
          <a:p>
            <a:pPr lvl="1"/>
            <a:r>
              <a:rPr lang="es-ES" dirty="0" err="1" smtClean="0"/>
              <a:t>Ferramentas</a:t>
            </a:r>
            <a:r>
              <a:rPr lang="es-ES" dirty="0" smtClean="0"/>
              <a:t> Usadas</a:t>
            </a:r>
          </a:p>
          <a:p>
            <a:pPr lvl="1"/>
            <a:r>
              <a:rPr lang="es-ES" dirty="0" err="1" smtClean="0"/>
              <a:t>Arquitetura</a:t>
            </a:r>
            <a:r>
              <a:rPr lang="es-ES" dirty="0" smtClean="0"/>
              <a:t> do </a:t>
            </a:r>
            <a:r>
              <a:rPr lang="es-ES" dirty="0" err="1" smtClean="0"/>
              <a:t>Projeto</a:t>
            </a:r>
            <a:endParaRPr lang="es-ES" dirty="0" smtClean="0"/>
          </a:p>
          <a:p>
            <a:pPr lvl="1"/>
            <a:r>
              <a:rPr lang="es-ES" dirty="0" smtClean="0"/>
              <a:t>Modelo de </a:t>
            </a:r>
            <a:r>
              <a:rPr lang="es-ES" dirty="0" err="1" smtClean="0"/>
              <a:t>Processo</a:t>
            </a:r>
            <a:r>
              <a:rPr lang="es-ES" dirty="0" smtClean="0"/>
              <a:t> </a:t>
            </a:r>
            <a:r>
              <a:rPr lang="es-ES" dirty="0" err="1" smtClean="0"/>
              <a:t>Empregado</a:t>
            </a:r>
            <a:endParaRPr lang="es-ES" dirty="0" smtClean="0"/>
          </a:p>
          <a:p>
            <a:pPr lvl="1"/>
            <a:r>
              <a:rPr lang="es-ES" dirty="0" err="1" smtClean="0"/>
              <a:t>Prazos</a:t>
            </a:r>
            <a:r>
              <a:rPr lang="es-ES" dirty="0" smtClean="0"/>
              <a:t> e </a:t>
            </a:r>
            <a:r>
              <a:rPr lang="es-ES" dirty="0" err="1" smtClean="0"/>
              <a:t>Custos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6611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Sum</a:t>
            </a:r>
            <a:r>
              <a:rPr lang="es-ES" dirty="0" err="1" smtClean="0"/>
              <a:t>ário</a:t>
            </a:r>
            <a:r>
              <a:rPr lang="es-ES" dirty="0" smtClean="0"/>
              <a:t> (cont.)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84706"/>
          </a:xfrm>
        </p:spPr>
        <p:txBody>
          <a:bodyPr/>
          <a:lstStyle/>
          <a:p>
            <a:r>
              <a:rPr lang="es-ES" dirty="0" err="1" smtClean="0"/>
              <a:t>Abrang</a:t>
            </a:r>
            <a:r>
              <a:rPr lang="es-ES" dirty="0" err="1" smtClean="0"/>
              <a:t>ência</a:t>
            </a:r>
            <a:r>
              <a:rPr lang="es-ES" dirty="0" smtClean="0"/>
              <a:t> do sistema</a:t>
            </a:r>
          </a:p>
          <a:p>
            <a:r>
              <a:rPr lang="es-ES" dirty="0" err="1" smtClean="0"/>
              <a:t>Propostas</a:t>
            </a:r>
            <a:r>
              <a:rPr lang="es-ES" dirty="0" smtClean="0"/>
              <a:t> Futuras:</a:t>
            </a:r>
          </a:p>
          <a:p>
            <a:pPr lvl="1"/>
            <a:r>
              <a:rPr lang="es-ES" dirty="0" smtClean="0"/>
              <a:t>BI</a:t>
            </a:r>
          </a:p>
          <a:p>
            <a:pPr lvl="1"/>
            <a:r>
              <a:rPr lang="es-ES" dirty="0" err="1" smtClean="0"/>
              <a:t>Novos</a:t>
            </a:r>
            <a:r>
              <a:rPr lang="es-ES" dirty="0" smtClean="0"/>
              <a:t> Dispositivos</a:t>
            </a:r>
          </a:p>
          <a:p>
            <a:pPr lvl="1"/>
            <a:r>
              <a:rPr lang="es-ES" dirty="0" err="1" smtClean="0"/>
              <a:t>Novos</a:t>
            </a:r>
            <a:r>
              <a:rPr lang="es-ES" dirty="0" smtClean="0"/>
              <a:t> </a:t>
            </a:r>
            <a:r>
              <a:rPr lang="es-ES" dirty="0" err="1" smtClean="0"/>
              <a:t>Processos</a:t>
            </a:r>
            <a:r>
              <a:rPr lang="es-ES" dirty="0" smtClean="0"/>
              <a:t> de Coleta de Dados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030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Sum</a:t>
            </a:r>
            <a:r>
              <a:rPr lang="es-ES" dirty="0" err="1" smtClean="0"/>
              <a:t>ário</a:t>
            </a:r>
            <a:r>
              <a:rPr lang="es-ES" dirty="0" smtClean="0"/>
              <a:t> (cont.)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32306"/>
          </a:xfrm>
        </p:spPr>
        <p:txBody>
          <a:bodyPr/>
          <a:lstStyle/>
          <a:p>
            <a:r>
              <a:rPr lang="es-ES" dirty="0" smtClean="0"/>
              <a:t>Problemas e impedimentos:</a:t>
            </a:r>
          </a:p>
          <a:p>
            <a:pPr lvl="1"/>
            <a:r>
              <a:rPr lang="es-ES" dirty="0" err="1" smtClean="0"/>
              <a:t>Prazos</a:t>
            </a:r>
            <a:endParaRPr lang="es-ES" dirty="0" smtClean="0"/>
          </a:p>
          <a:p>
            <a:pPr lvl="1"/>
            <a:r>
              <a:rPr lang="es-ES" dirty="0" err="1" smtClean="0"/>
              <a:t>Segurança</a:t>
            </a:r>
            <a:endParaRPr lang="es-ES" dirty="0" smtClean="0"/>
          </a:p>
          <a:p>
            <a:pPr lvl="1"/>
            <a:r>
              <a:rPr lang="es-ES" dirty="0" err="1" smtClean="0"/>
              <a:t>Concorr</a:t>
            </a:r>
            <a:r>
              <a:rPr lang="es-ES" dirty="0" err="1" smtClean="0"/>
              <a:t>ência</a:t>
            </a:r>
            <a:endParaRPr lang="es-ES" dirty="0" smtClean="0"/>
          </a:p>
          <a:p>
            <a:pPr lvl="1"/>
            <a:r>
              <a:rPr lang="es-ES" dirty="0" err="1" smtClean="0"/>
              <a:t>Desempenho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316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Apresentaç</a:t>
            </a:r>
            <a:r>
              <a:rPr lang="es-ES" dirty="0" err="1" smtClean="0"/>
              <a:t>ão</a:t>
            </a:r>
            <a:r>
              <a:rPr lang="es-ES" dirty="0" smtClean="0"/>
              <a:t> dos </a:t>
            </a:r>
            <a:r>
              <a:rPr lang="es-ES" dirty="0" err="1" smtClean="0"/>
              <a:t>Conceitos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56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Apresentaç</a:t>
            </a:r>
            <a:r>
              <a:rPr lang="es-ES" dirty="0" err="1" smtClean="0"/>
              <a:t>ão</a:t>
            </a:r>
            <a:r>
              <a:rPr lang="es-ES" dirty="0" smtClean="0"/>
              <a:t> do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77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Processo</a:t>
            </a:r>
            <a:r>
              <a:rPr lang="es-ES" dirty="0" smtClean="0"/>
              <a:t> de </a:t>
            </a:r>
            <a:r>
              <a:rPr lang="es-ES" dirty="0" err="1" smtClean="0"/>
              <a:t>Desenvolvimento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87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Abrang</a:t>
            </a:r>
            <a:r>
              <a:rPr lang="es-ES" dirty="0" err="1" smtClean="0"/>
              <a:t>ência</a:t>
            </a:r>
            <a:r>
              <a:rPr lang="es-ES" dirty="0" smtClean="0"/>
              <a:t> do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6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Propostas</a:t>
            </a:r>
            <a:r>
              <a:rPr lang="es-ES" dirty="0" smtClean="0"/>
              <a:t> Futuras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9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é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Génesis.thmx</Template>
  <TotalTime>7</TotalTime>
  <Words>77</Words>
  <Application>Microsoft Macintosh PowerPoint</Application>
  <PresentationFormat>Presentación en pantalla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Génesis</vt:lpstr>
      <vt:lpstr>EnqueteMobile</vt:lpstr>
      <vt:lpstr>Sumário</vt:lpstr>
      <vt:lpstr>Sumário (cont.)</vt:lpstr>
      <vt:lpstr>Sumário (cont.)</vt:lpstr>
      <vt:lpstr>Apresentação dos Conceitos</vt:lpstr>
      <vt:lpstr>Apresentação do Sistema</vt:lpstr>
      <vt:lpstr>Processo de Desenvolvimento</vt:lpstr>
      <vt:lpstr>Abrangência do Sistema</vt:lpstr>
      <vt:lpstr>Propostas Futuras</vt:lpstr>
      <vt:lpstr>Problemas e Impedimentos</vt:lpstr>
    </vt:vector>
  </TitlesOfParts>
  <Company>Digital Post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EnqueteMobile</dc:title>
  <dc:creator>Anselmo Berriel de Lira</dc:creator>
  <cp:lastModifiedBy>Anselmo Berriel de Lira</cp:lastModifiedBy>
  <cp:revision>1</cp:revision>
  <dcterms:created xsi:type="dcterms:W3CDTF">2014-11-28T18:25:25Z</dcterms:created>
  <dcterms:modified xsi:type="dcterms:W3CDTF">2014-11-28T18:32:52Z</dcterms:modified>
</cp:coreProperties>
</file>