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864000"/>
            <a:ext cx="9071280" cy="31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6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GB" sz="6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Blackbot</a:t>
            </a:r>
            <a:endParaRPr lang="en-GB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00000"/>
              </a:lnSpc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</a:t>
            </a:r>
            <a:r>
              <a:rPr lang="en-GB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Iestyn</a:t>
            </a:r>
            <a:r>
              <a:rPr lang="en-GB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Morgan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3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9640" cy="1050120"/>
          </a:xfrm>
          <a:prstGeom prst="rect">
            <a:avLst/>
          </a:prstGeom>
          <a:ln>
            <a:noFill/>
          </a:ln>
        </p:spPr>
      </p:pic>
      <p:sp>
        <p:nvSpPr>
          <p:cNvPr id="74" name="CustomShape 2"/>
          <p:cNvSpPr/>
          <p:nvPr/>
        </p:nvSpPr>
        <p:spPr>
          <a:xfrm>
            <a:off x="4608000" y="0"/>
            <a:ext cx="55263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9560" cy="1078200"/>
          </a:xfrm>
          <a:prstGeom prst="rect">
            <a:avLst/>
          </a:prstGeom>
          <a:ln>
            <a:noFill/>
          </a:ln>
        </p:spPr>
      </p:pic>
      <p:pic>
        <p:nvPicPr>
          <p:cNvPr id="76" name="Picture 4"/>
          <p:cNvPicPr/>
          <p:nvPr/>
        </p:nvPicPr>
        <p:blipFill>
          <a:blip r:embed="rId3"/>
          <a:stretch/>
        </p:blipFill>
        <p:spPr>
          <a:xfrm>
            <a:off x="3655080" y="3600000"/>
            <a:ext cx="2642760" cy="2663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4"/>
          <a:stretch/>
        </p:blipFill>
        <p:spPr>
          <a:xfrm>
            <a:off x="4024080" y="6768000"/>
            <a:ext cx="2239560" cy="7808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5"/>
          <a:srcRect l="6132" t="34789" r="4778" b="23355"/>
          <a:stretch/>
        </p:blipFill>
        <p:spPr>
          <a:xfrm>
            <a:off x="8064000" y="6941520"/>
            <a:ext cx="2043000" cy="503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6"/>
          <a:srcRect t="28966" b="30386"/>
          <a:stretch/>
        </p:blipFill>
        <p:spPr>
          <a:xfrm>
            <a:off x="-91800" y="6768000"/>
            <a:ext cx="2709720" cy="57564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7"/>
          <a:stretch/>
        </p:blipFill>
        <p:spPr>
          <a:xfrm>
            <a:off x="2667600" y="6768000"/>
            <a:ext cx="1356120" cy="6778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8"/>
          <a:stretch/>
        </p:blipFill>
        <p:spPr>
          <a:xfrm>
            <a:off x="6391080" y="6825240"/>
            <a:ext cx="1541880" cy="5857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801600" y="6350400"/>
            <a:ext cx="244764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seen on...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273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Project Objectives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2813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Move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Able to be controlled: From a Computer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 From a Website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                                 By a Glove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Successfully use 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Ultrasonics</a:t>
            </a:r>
            <a:endParaRPr lang="en-GB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 Infrared </a:t>
            </a:r>
            <a:endParaRPr lang="en-GB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9640" cy="10501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4608000" y="0"/>
            <a:ext cx="55263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9560" cy="107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273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can our robot do?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2813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Completed only three – Computer, Move, and 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Ultrasonics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565560" indent="-45720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need to work on – Website, 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Infared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and</a:t>
            </a: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100000"/>
            </a:pPr>
            <a:r>
              <a:rPr lang="en-GB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Glove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9640" cy="10501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4608000" y="0"/>
            <a:ext cx="55263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9560" cy="107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6641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67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 Unicode MS</vt:lpstr>
      <vt:lpstr>Arial</vt:lpstr>
      <vt:lpstr>DejaVu Sans</vt:lpstr>
      <vt:lpstr>Eras Bold ITC</vt:lpstr>
      <vt:lpstr>Noto Sans CJK SC 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Technocamps</cp:lastModifiedBy>
  <cp:revision>45</cp:revision>
  <dcterms:created xsi:type="dcterms:W3CDTF">2017-09-01T00:27:34Z</dcterms:created>
  <dcterms:modified xsi:type="dcterms:W3CDTF">2017-11-29T16:31:27Z</dcterms:modified>
  <dc:language>en-GB</dc:language>
</cp:coreProperties>
</file>