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659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CA35-2E20-454B-855F-671D0642E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783080"/>
            <a:ext cx="9144000" cy="2377440"/>
          </a:xfrm>
        </p:spPr>
        <p:txBody>
          <a:bodyPr anchor="ctr" anchorCtr="1">
            <a:normAutofit/>
          </a:bodyPr>
          <a:lstStyle>
            <a:lvl1pPr algn="ctr">
              <a:defRPr sz="5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28C87-4B9B-2B4F-8C9D-4EA4E81C1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343400"/>
            <a:ext cx="9144000" cy="727363"/>
          </a:xfrm>
        </p:spPr>
        <p:txBody>
          <a:bodyPr anchor="ctr" anchorCtr="1"/>
          <a:lstStyle>
            <a:lvl1pPr marL="0" indent="0" algn="ctr">
              <a:buNone/>
              <a:defRPr sz="24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ered_title_fil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849EB64-FF17-104B-8DFA-BC5017DD4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743200"/>
            <a:ext cx="10515600" cy="1371600"/>
          </a:xfrm>
          <a:solidFill>
            <a:srgbClr val="333333"/>
          </a:solidFill>
        </p:spPr>
        <p:txBody>
          <a:bodyPr anchor="ctr" anchorCtr="1">
            <a:normAutofit/>
          </a:bodyPr>
          <a:lstStyle>
            <a:lvl1pPr>
              <a:defRPr sz="5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36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ered_title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849EB64-FF17-104B-8DFA-BC5017DD4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" y="2834640"/>
            <a:ext cx="12161520" cy="1188720"/>
          </a:xfrm>
        </p:spPr>
        <p:txBody>
          <a:bodyPr anchor="ctr" anchorCtr="1">
            <a:normAutofit/>
          </a:bodyPr>
          <a:lstStyle>
            <a:lvl1pPr>
              <a:defRPr sz="5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406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ered_title_wide_fil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849EB64-FF17-104B-8DFA-BC5017DD4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" y="2834640"/>
            <a:ext cx="12161520" cy="1188720"/>
          </a:xfrm>
          <a:solidFill>
            <a:srgbClr val="333333"/>
          </a:solidFill>
        </p:spPr>
        <p:txBody>
          <a:bodyPr anchor="ctr" anchorCtr="1">
            <a:normAutofit/>
          </a:bodyPr>
          <a:lstStyle>
            <a:lvl1pPr>
              <a:defRPr sz="5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136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5456F-E021-2D42-8CE6-8B818EB5C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68531"/>
            <a:ext cx="5181600" cy="435133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stem Font Regular"/>
              <a:buChar char="‒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B0B36-6248-8640-9DC4-1C3779037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68531"/>
            <a:ext cx="5181600" cy="4351338"/>
          </a:xfrm>
        </p:spPr>
        <p:txBody>
          <a:bodyPr/>
          <a:lstStyle>
            <a:lvl2pPr marL="685800" indent="-228600">
              <a:buFont typeface="System Font Regular"/>
              <a:buChar char="‒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A63257-CA75-6744-A052-4796CF45D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8720"/>
          </a:xfrm>
        </p:spPr>
        <p:txBody>
          <a:bodyPr anchor="ctr" anchorCtr="1">
            <a:normAutofit/>
          </a:bodyPr>
          <a:lstStyle>
            <a:lvl1pPr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35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2_columns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5456F-E021-2D42-8CE6-8B818EB5C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stem Font Regular"/>
              <a:buChar char="‒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B0B36-6248-8640-9DC4-1C3779037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 marL="685800" indent="-228600">
              <a:buFont typeface="System Font Regular"/>
              <a:buChar char="‒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F84BF2-9C5A-910D-B03F-EC4CED79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" y="0"/>
            <a:ext cx="12161520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2394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2_columns_wide_sha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A17CC-3D10-5543-A2A4-426B326C5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1947" y="1638299"/>
            <a:ext cx="5453062" cy="823912"/>
          </a:xfrm>
          <a:solidFill>
            <a:schemeClr val="bg1">
              <a:lumMod val="75000"/>
            </a:schemeClr>
          </a:solidFill>
        </p:spPr>
        <p:txBody>
          <a:bodyPr anchor="ctr" anchorCtr="1">
            <a:noAutofit/>
          </a:bodyPr>
          <a:lstStyle>
            <a:lvl1pPr marL="0" indent="0">
              <a:buNone/>
              <a:defRPr sz="2800" b="1" u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F5D54-F74A-0244-A821-C09B99B35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1948" y="2576515"/>
            <a:ext cx="5453062" cy="3684588"/>
          </a:xfrm>
        </p:spPr>
        <p:txBody>
          <a:bodyPr/>
          <a:lstStyle>
            <a:lvl1pPr>
              <a:defRPr sz="2400"/>
            </a:lvl1pPr>
            <a:lvl2pPr marL="685800" indent="-228600">
              <a:buFont typeface="System Font Regular"/>
              <a:buChar char="‒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3A95C5F-6889-1177-5E75-ABF9327C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" y="0"/>
            <a:ext cx="12161520" cy="1188720"/>
          </a:xfrm>
          <a:solidFill>
            <a:srgbClr val="333333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8F44B0-7130-F31E-EE16-84126B50950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76989" y="1638299"/>
            <a:ext cx="5453062" cy="823912"/>
          </a:xfrm>
          <a:solidFill>
            <a:schemeClr val="bg1">
              <a:lumMod val="75000"/>
            </a:schemeClr>
          </a:solidFill>
        </p:spPr>
        <p:txBody>
          <a:bodyPr anchor="ctr" anchorCtr="1">
            <a:noAutofit/>
          </a:bodyPr>
          <a:lstStyle>
            <a:lvl1pPr marL="0" indent="0">
              <a:buNone/>
              <a:defRPr sz="2800" b="1" u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98BA6A3-4F21-8569-B6EB-E1FB0BCF10A8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376990" y="2576515"/>
            <a:ext cx="5453062" cy="3684588"/>
          </a:xfrm>
        </p:spPr>
        <p:txBody>
          <a:bodyPr/>
          <a:lstStyle>
            <a:lvl1pPr>
              <a:defRPr sz="2400"/>
            </a:lvl1pPr>
            <a:lvl2pPr marL="685800" indent="-228600">
              <a:buFont typeface="System Font Regular"/>
              <a:buChar char="‒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36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83BFA-B514-E149-BB80-EE73D4E66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060"/>
            <a:ext cx="10515600" cy="4572000"/>
          </a:xfrm>
        </p:spPr>
        <p:txBody>
          <a:bodyPr/>
          <a:lstStyle>
            <a:lvl2pPr marL="685800" indent="-228600">
              <a:buFont typeface="System Font Regular"/>
              <a:buChar char="‒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495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ot_5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83BFA-B514-E149-BB80-EE73D4E66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371600"/>
            <a:ext cx="4572000" cy="4572000"/>
          </a:xfrm>
        </p:spPr>
        <p:txBody>
          <a:bodyPr/>
          <a:lstStyle>
            <a:lvl2pPr marL="685800" indent="-228600">
              <a:buFont typeface="System Font Regular"/>
              <a:buChar char="‒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28454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ot_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83BFA-B514-E149-BB80-EE73D4E66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0" y="1371600"/>
            <a:ext cx="4572000" cy="4572000"/>
          </a:xfrm>
        </p:spPr>
        <p:txBody>
          <a:bodyPr/>
          <a:lstStyle>
            <a:lvl2pPr marL="685800" indent="-228600">
              <a:buFont typeface="System Font Regular"/>
              <a:buChar char="‒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65220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ot_center_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83BFA-B514-E149-BB80-EE73D4E66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800" y="1828800"/>
            <a:ext cx="3200400" cy="3200400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  <a:lvl2pPr marL="685800" indent="-228600">
              <a:buFont typeface="System Font Regular"/>
              <a:buChar char="‒"/>
              <a:defRPr>
                <a:solidFill>
                  <a:srgbClr val="333333"/>
                </a:solidFill>
              </a:defRPr>
            </a:lvl2pPr>
            <a:lvl3pPr marL="1143000" indent="-228600">
              <a:buFont typeface="Wingdings" pitchFamily="2" charset="2"/>
              <a:buChar char="§"/>
              <a:defRPr>
                <a:solidFill>
                  <a:srgbClr val="333333"/>
                </a:solidFill>
              </a:defRPr>
            </a:lvl3pPr>
            <a:lvl4pPr marL="1600200" indent="-228600">
              <a:buFont typeface="Courier New" panose="02070309020205020404" pitchFamily="49" charset="0"/>
              <a:buChar char="o"/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924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87FC-CB83-0048-B4D2-E981C00E2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" y="365125"/>
            <a:ext cx="12161520" cy="1188720"/>
          </a:xfrm>
        </p:spPr>
        <p:txBody>
          <a:bodyPr anchor="ctr" anchorCtr="1">
            <a:normAutofit/>
          </a:bodyPr>
          <a:lstStyle>
            <a:lvl1pPr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83BFA-B514-E149-BB80-EE73D4E66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System Font Regular"/>
              <a:buChar char="‒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7127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ot_7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83BFA-B514-E149-BB80-EE73D4E66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228600"/>
            <a:ext cx="6400800" cy="6400800"/>
          </a:xfrm>
        </p:spPr>
        <p:txBody>
          <a:bodyPr/>
          <a:lstStyle>
            <a:lvl2pPr marL="685800" indent="-228600">
              <a:buFont typeface="System Font Regular"/>
              <a:buChar char="‒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48203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ot_5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83BFA-B514-E149-BB80-EE73D4E66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371600"/>
            <a:ext cx="6400800" cy="4572000"/>
          </a:xfrm>
        </p:spPr>
        <p:txBody>
          <a:bodyPr/>
          <a:lstStyle>
            <a:lvl2pPr marL="685800" indent="-228600">
              <a:buFont typeface="System Font Regular"/>
              <a:buChar char="‒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606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_wide_fil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87FC-CB83-0048-B4D2-E981C00E2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" y="365125"/>
            <a:ext cx="12161520" cy="1188720"/>
          </a:xfrm>
          <a:solidFill>
            <a:srgbClr val="333333"/>
          </a:solidFill>
        </p:spPr>
        <p:txBody>
          <a:bodyPr anchor="ctr" anchorCtr="1">
            <a:normAutofit/>
          </a:bodyPr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83BFA-B514-E149-BB80-EE73D4E66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System Font Regular"/>
              <a:buChar char="‒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6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87FC-CB83-0048-B4D2-E981C00E2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8720"/>
          </a:xfrm>
        </p:spPr>
        <p:txBody>
          <a:bodyPr anchor="ctr" anchorCtr="1">
            <a:normAutofit/>
          </a:bodyPr>
          <a:lstStyle>
            <a:lvl1pPr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83BFA-B514-E149-BB80-EE73D4E66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System Font Regular"/>
              <a:buChar char="‒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0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_title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87FC-CB83-0048-B4D2-E981C00E2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" y="365125"/>
            <a:ext cx="12161520" cy="1188720"/>
          </a:xfrm>
        </p:spPr>
        <p:txBody>
          <a:bodyPr anchor="ctr" anchorCtr="1">
            <a:normAutofit/>
          </a:bodyPr>
          <a:lstStyle>
            <a:lvl1pPr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8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_title_wide_fil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87FC-CB83-0048-B4D2-E981C00E2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" y="365125"/>
            <a:ext cx="12161520" cy="1188720"/>
          </a:xfrm>
          <a:solidFill>
            <a:srgbClr val="333333"/>
          </a:solidFill>
        </p:spPr>
        <p:txBody>
          <a:bodyPr anchor="ctr" anchorCtr="1">
            <a:normAutofit/>
          </a:bodyPr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82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87FC-CB83-0048-B4D2-E981C00E2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8720"/>
          </a:xfrm>
        </p:spPr>
        <p:txBody>
          <a:bodyPr anchor="ctr" anchorCtr="1">
            <a:normAutofit/>
          </a:bodyPr>
          <a:lstStyle>
            <a:lvl1pPr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1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_title_wide_hig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03D6E-263E-45C8-F1C3-67F6DA951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" y="0"/>
            <a:ext cx="12161520" cy="1188720"/>
          </a:xfrm>
        </p:spPr>
        <p:txBody>
          <a:bodyPr anchor="ctr" anchorCtr="1">
            <a:normAutofit/>
          </a:bodyPr>
          <a:lstStyle>
            <a:lvl1pPr>
              <a:defRPr sz="4000" baseline="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6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ered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849EB64-FF17-104B-8DFA-BC5017DD4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743200"/>
            <a:ext cx="10515600" cy="1371600"/>
          </a:xfrm>
        </p:spPr>
        <p:txBody>
          <a:bodyPr anchor="ctr" anchorCtr="1">
            <a:normAutofit/>
          </a:bodyPr>
          <a:lstStyle>
            <a:lvl1pPr>
              <a:defRPr sz="5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36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DAE41A-9AE0-7144-AC31-EA341E948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8720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A56CA-3008-004E-B5E6-5C714C13A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2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713" r:id="rId3"/>
    <p:sldLayoutId id="2147483711" r:id="rId4"/>
    <p:sldLayoutId id="2147483712" r:id="rId5"/>
    <p:sldLayoutId id="2147483714" r:id="rId6"/>
    <p:sldLayoutId id="2147483691" r:id="rId7"/>
    <p:sldLayoutId id="2147483692" r:id="rId8"/>
    <p:sldLayoutId id="2147483698" r:id="rId9"/>
    <p:sldLayoutId id="2147483716" r:id="rId10"/>
    <p:sldLayoutId id="2147483709" r:id="rId11"/>
    <p:sldLayoutId id="2147483715" r:id="rId12"/>
    <p:sldLayoutId id="2147483701" r:id="rId13"/>
    <p:sldLayoutId id="2147483707" r:id="rId14"/>
    <p:sldLayoutId id="2147483710" r:id="rId15"/>
    <p:sldLayoutId id="2147483697" r:id="rId16"/>
    <p:sldLayoutId id="2147483717" r:id="rId17"/>
    <p:sldLayoutId id="2147483718" r:id="rId18"/>
    <p:sldLayoutId id="2147483719" r:id="rId19"/>
    <p:sldLayoutId id="2147483720" r:id="rId20"/>
    <p:sldLayoutId id="2147483721" r:id="rId2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rgbClr val="333333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33333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‒"/>
        <a:defRPr sz="2400" kern="1200">
          <a:solidFill>
            <a:srgbClr val="333333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rgbClr val="333333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rgbClr val="333333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default_helvetic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>
        <a:noFill/>
      </a:spPr>
      <a:bodyPr wrap="none" rtlCol="0" anchor="ctr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_helvetica" id="{7F1F2C44-E72F-8F4C-A3F6-5B6F30737312}" vid="{1D006BEE-F8FF-204A-ACF0-5720CBBFDA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default_helvetica</Template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Arial</vt:lpstr>
      <vt:lpstr>Courier New</vt:lpstr>
      <vt:lpstr>Helvetica</vt:lpstr>
      <vt:lpstr>System Font Regular</vt:lpstr>
      <vt:lpstr>Wingdings</vt:lpstr>
      <vt:lpstr>default_helvetica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Abers</dc:creator>
  <cp:lastModifiedBy>Michael Abers</cp:lastModifiedBy>
  <cp:revision>4</cp:revision>
  <dcterms:created xsi:type="dcterms:W3CDTF">2022-08-02T14:50:02Z</dcterms:created>
  <dcterms:modified xsi:type="dcterms:W3CDTF">2022-08-02T15:03:24Z</dcterms:modified>
</cp:coreProperties>
</file>