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/>
    <p:restoredTop sz="94647"/>
  </p:normalViewPr>
  <p:slideViewPr>
    <p:cSldViewPr snapToGrid="0" snapToObjects="1">
      <p:cViewPr varScale="1">
        <p:scale>
          <a:sx n="116" d="100"/>
          <a:sy n="116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clrChange>
                  <a:clrFrom>
                    <a:prstClr val="black"/>
                  </a:clrFrom>
                  <a:clrTo>
                    <a:prstClr val="black">
                      <a:alpha val="0"/>
                    </a:prstClr>
                  </a:clrTo>
                </a:clrChange>
              </a:blip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2361e7a4-7435-4736-8527-a36e363334ef}">
  <we:reference id="WA200003233" version="2.0.0.3" store="en-US" storeType="OMEX"/>
  <we:alternateReferences/>
  <we:properties>
    <we:property name="Microsoft.Office.CampaignId" value="&quot;none&quot;"/>
    <we:property name="reportUrl" value="&quot;/links/qlEDgypsvg?ctid=7433471a-b800-4c84-88ac-2a95d5cbdc6b&amp;pbi_source=linkShare&amp;fromEntryPoint=share&quot;"/>
    <we:property name="reportState" value="&quot;CONNECTED&quot;"/>
    <we:property name="artifactViewState" value="&quot;live&quot;"/>
    <we:property name="reportEmbeddedTime" value="&quot;2024-07-06T19:22:32.778Z&quot;"/>
    <we:property name="creatorSessionId" value="&quot;b9b3b626-8da3-4da6-8868-7dc6dc8dd312&quot;"/>
    <we:property name="creatorUserId" value="&quot;100320037942A734&quot;"/>
    <we:property name="creatorTenantId" value="&quot;7433471a-b800-4c84-88ac-2a95d5cbdc6b&quot;"/>
    <we:property name="pageDisplayName" value="&quot;Page 1&quot;"/>
    <we:property name="reportName" value="&quot;Google Analytics&quot;"/>
    <we:property name="isVisualContainerHeaderHidden" value="false"/>
    <we:property name="isFiltersActionButtonVisible" value="true"/>
    <we:property name="initialStateBookmark" value="&quot;H4sIAAAAAAAAA+1abVPbOBD+K4y/9Et6I9mWZfONAr3r9I1Cr3c3HeZmJa0SF8fOOQ4lx/Dfb2U7EIghgYOSybTDTOP1ZrXv2kfKuWfS8SiD6QcYorftvSqKkyGUJ1vc63l5S/v48e37ncO3f3/Yeb9P5GJUpUU+9rbPvQrKPlZf0vEEMieBiF+Pex5k2QH03ZOFbIw9b4TluMghS//FhpleVeUEL3oeno2yogQn8qiCCp3YU2KnZ1qb/xLQiqCr9BSPUFcN1SQBR86tH/oi8jX6DBWxjRuGWrNOFie6Xn63yCtIc1rG0RQYFkLEfKOFwCgMFJOObtOsmrFM989GJVlHNk9Hzis75hRyjcarTShx3Gh87u0W2WRYf9q/Rj8qJqXGQ7T1q7xKqymJOYKM/HRBjjgoC3JTTTzEU8wnWJMHxffdEskxxttmF73L9XeJ1C/KVEP2FCrQRzPR1VadA4t6HBNlnOb9rI3nlWs/N+qd4HSvTF0gWwbKG/WNAuTceeEEsiTAkMko0TYOGPiS4uTE3Cn2nxw65HlDpDx0HwapMZi3dqR1Pp57o7lHkg+naH6vKLIufo6CdWjPvXepI9aLfoFs4tZ78YKMp3/HF7XOmgVSWCuNgBBD5YPv3LFE5/EA6P8F+20csUAjF2Ho2xiZCoR9qCxhQ4zjRLAEma8UopbJQ2XxKIwNVwJkFNqQC5Qsfqgsn8pPJX4AoQatohARl8f4FllK+5rFZGdI9ZxgGMRCLpWVDqkPdeSeYCRLCt8mvvRFLKIEHl7xO/1+iX2o2sf9p2wHryd52wXZA6pSQ2mue4MeSoPlq2lt6V5azpqs37uh8LNZ6YqPwi+VCpQKJUAipY5MoOz6huyjc+rWm70b1ogNi9ntZjZBA+SMWrvi1C19Cho3zKx70D5NoOHa7HJbZmwTQBZFVlubRAqE0lwLi3x9A7hyo1xtjPotpXGg1IPpO5KbLWp2+X7x1UypL1CmzWxbW3F/69q5/FKO1xHEPTc2O+Y5hTxH3LoiuNetGd57mn4Hdw6Xm1OCGU35uwMoq5t12GAKWvrbHGpos6Gpzk0P/3E9CgWxQZQqjrgUItaWK37HvtpCwtf1S8JMRsRgQym5DEOpApaQgp2V1YirR+sZuKOW97oshrXc1s4xcd7wQs9rIkmx7nl/DLDE+guE4Ew6S8MPRbXo2jc3MnHcfm+FHJ1Fy1vIz/bNhVOmxghO6tdu6PCxIm0dfjg+bjHEE+C0S4XWsJg/FxW55BG20VqVzipel930FlNdmixvNI+ZBk1RczQSXFkSvvRlZCVXeilWqvCsUsVZB7qMLQQRSYwj6Uecxjh9x/nItRahpQ6SBGMEYAlNEr6abxE/IjPtJM8xW/DXrCesMipcswiQCUlwFqxWvtCgEhmug0VgzFZVbGlXJPc2yoaWySSWZBoGTGsbhGodjNID1CfF5AEWRYwJX8ZxQAgkSminskavg0Wzc7XTFL8/JPtizkDEcSxClMIoCtla1NMBTIeYV1tvclvc3yrDFFOhL7iQgiIWcZGwdbBqtxiOMqRBanflPFy6mVWgMtw/W4ON7L6dsUGEIkEVcj9hEQ8p/5SMlFiKCH/QYfXlrrrR41BVIg5htBKg+bUsJqPHGjI63NyMGzqUgWEQIsEBIRIRGB38wJzoTuQb4OieTh5nqSa80n3L0Me8mfYXLheuYM5qgMfOA57WjlUQz05en6O9Q1s1/hqOCCKOZ96bPb1NHZ/fm2O8D/yxS3x6mPYHtdgO+GOIqUqH+MJnXL5knP4+M7Zd/zWXKnPfv1v/4Ln1jzv1n10LUZSIGbqumiqaxvbaS807bpmW+orqIzf3FsT9l8GCoGFhll56vcLqO2J+dfd16/7Eb+5Pj165t0KoS/j9BIs2bc03kBD0obkkkkEoY5Dyf9wSbepx0l8I5YNvqjfVKZ8mVPn40y+PePS8qS7Zg+efVx/hkOTZtV39rGD58KfB/T7k571BZ6PfXAvnuvbmGnnZgjfXxKal0uD4Z12Qz9gom5ufi24YSc1qPAKNB5BjB3qg/gm5aX5gdse07n5H2Yz21MNSlS2b7mf8rXL/AUh0wxYCKgAA&quot;"/>
    <we:property name="bookmark" value="&quot;H4sIAAAAAAAAA+1a3W/bNhD/VwK99MUdSIoUpby1SboV67q06boNRR74cbTVyJIny2m8wP/7jpKcOLESO17SGEYDA7HI8/G+eT9Sl4FNx6NMTd+rIQT7weuiOBuq8myPBr0gb8YgIpwRCBlQTnhMJGEGZ4tRlRb5ONi/DCpV9qH6nI4nKvOMcPDLaS9QWXas+v7JqWwMvWAE5bjIVZb+Cw0xTlXlBGa9AC5GWVEqz/KkUhV4tudIjs8oAv0pxBWVqdJzOAFTNaM2CSlQ6hhnImIGUEiNZOOGoJask8Szrpc/KPJKpTku48e0soSriDBrhICIh5pIP+7SrJqTTI8uRiVqhzpPR944r+y5yg3YoFahhHEj8WVwUGSTYf3t6Mb4STEpDXwEV0/lVVpNkc2JytBOMzTEcVmgmerBj3AO+QTq4UHx7aAENIwN9smsd7X+AQ71izI1KnsKEfCrnZhqrw6FZTlOcWSc5v2s9ee1aT814p3B9LBMvSNbAowb/RUd5M058wxJEgInMkqMi0OimEQ/eTb3sv0nVx38giFgHPovg9RayFs90joeL4PRwiPyV+dg/6jQs95/fgRq114G71I/WC/6WWUTv96LF6g8/p3OapkNCaVwTlqhOHDNFPPmWCHzeKDw/5L+Lo5IaIAKzpmLgehQuE15CcchjhNBEiBMawAjk0150YjHlmqhZMQdpwIkiTflxTD9dMJCxY0yOuIAsNrHd/DShhkSo54c8zkBHsZCruSVDrEOdcSeIMhLCuYSJpmIRZSozTP+Vb9fQl9V7ePRU5aDN5O8rYJkg6w0qrQ3rYEPpYXy9bTW9DAt50WW9W4J/Gxa+uRD90utQ625VCqR0kQ21G57Xfa7N+re28Nb2ogd89ndajZOU0AJlnZNsVoydBq1xG670z5MVEO12+m2StnGgSSKnHEuibQS2lAjHNDtdeDahXK9NuqXFNuB0gym75BvtizZ1fzy1Fyoz6pMm9621uLh2rXt+RWfoMOJh75t9sQLAgV+cO96wE+3agS/Yfc7uLe53J0UzLDLPxiosrqdhw2mwKW/LqCGNhqa7Nx195/WrVAYWwCp44hKIWLjqKb37KstMnxTTyJmsiJWjktJJedShyRBATszq2FXt9ZzcIcl701ZDGu+rZ5jpLxlhV7QeBJ93Qv+HEAJ9Q8Qwdl0Hobvi2rZtG9vReK4/d0aMTr3VrAUn+3MzAtTYwTP9Us3dPi9Qmk9fjg9bTHEE+C0K4G2MJk/FRWa5BG20VqUzizelt30DlV9mKwuNI8ZBk1SU7BS+bREfMlk5CTVZiVWquCi0sVFB7qMnQoj5BhHkkUU2zhzz/nIjRJhpAmTBGJQiiTYSTC9WCK+R2S6SZ5DtmSveU1Yp1W4oZECIiTCWeWMZsIonUi+DRopa/eqYs/4JHmwUo47IpNYomoQEmNcyPU2KGUGYM6KyQYaRYQIJuM4RAQSJbhTOWu2QaP5udp5Ct82ib6YEiXiOBYcpLAaXbYV+XSspkPIq723uSserpUlmmjOBBVSoMciKhKyDVodFMNRBthIHawdhys3s0rpDI4utmAje2hlbBChSEBzyhISUY7xp2WkxUpE+J0Oq6921Z1uh6oSYKhGawGan8tiMnqsJqPDzE27YbgMLVEcEA4IkYjQmvA7xkR3IN8CRw808jhLDeKV7luGPuRNt790uXANc9YDPG4R8LR6rIN4XuX1Odo7cFVjr+EIIeJ4br3506+pp2O9BcKHwB+3wqYf0/6gZtsBfywSVekQXjBC5UtC8fOJkP3601yqLPz+fvnD55Y/7pR/fi2EXkJi1XXVVGE3dtheat5zy7TSVpgfuX0wI8pehkuMhoVdeen1GqpvAPn13ded+xO9vT89eubeCaGu4PcTLNqUNWZVgtAH+5JIhlzGSsr/cUu0q8dJf4MqN76p3lWjfJhg5sMPuzzi0fOumuRQPX+/+giHJM8u7fpnBaubP6P8+yE/7g06C/3uarhQtXdXyasSvLsqNiUVG8e/6oR8xkLZ3PzMumEkFqvxSBk4Vjl0oAesnyq3zQtm93Tr/j3KhZfU/gMHHZMb2SkAAA==&quot;"/>
    <we:property name="datasetId" value="&quot;6ff231aa-1d7e-4564-a370-518fda863b94&quot;"/>
    <we:property name="embedUrl" value="&quot;/reportEmbed?reportId=08bcf202-a197-4f11-bade-fc52a39e6649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Amanda Bertolai</cp:lastModifiedBy>
  <cp:revision>3</cp:revision>
  <dcterms:created xsi:type="dcterms:W3CDTF">2018-06-07T21:39:02Z</dcterms:created>
  <dcterms:modified xsi:type="dcterms:W3CDTF">2024-07-06T19:26:29Z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