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qnaVisual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Source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8bcf202-a197-4f11-bade-fc52a39e664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83859f8269b4b11" /><Relationship Type="http://schemas.openxmlformats.org/officeDocument/2006/relationships/slideLayout" Target="/ppt/slideLayouts/slideLayout8.xml" Id="R4a112bb6678f46e0" /><Relationship Type="http://schemas.openxmlformats.org/officeDocument/2006/relationships/hyperlink" Target="https://app.powerbi.com/groups/me/reports/08bcf202-a197-4f11-bade-fc52a39e6649/?pbi_source=PowerPoint" TargetMode="External" Id="RelId0" /><Relationship Type="http://schemas.openxmlformats.org/officeDocument/2006/relationships/image" Target="/ppt/media/image4.png" Id="imgId21506442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Google Analytics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7/6/2024 8:03:13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7/2/2024 11:08:25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keyDriversVisual ,qnaVisual ,shape ,shape ,shape ,shape ,shape ,image ,card ,card ,card ,Revenue by Month ,Revenue by Source ,textbox ,tableEx ,treemap ,slicer ,scatter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1506442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