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Judgment Date by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Judgment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d7304cc-96e3-47d7-87a2-cfb92136074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d5341cdadec4ffc" /><Relationship Type="http://schemas.openxmlformats.org/officeDocument/2006/relationships/slideLayout" Target="/ppt/slideLayouts/slideLayout8.xml" Id="R8c458fc7d6c14ba5" /><Relationship Type="http://schemas.openxmlformats.org/officeDocument/2006/relationships/hyperlink" Target="https://app.powerbi.com/groups/me/reports/2d7304cc-96e3-47d7-87a2-cfb92136074e/?pbi_source=PowerPoint" TargetMode="External" Id="RelId0" /><Relationship Type="http://schemas.openxmlformats.org/officeDocument/2006/relationships/image" Target="/ppt/media/image4.png" Id="imgId20421387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2ab923e5dc74724" /><Relationship Type="http://schemas.openxmlformats.org/officeDocument/2006/relationships/slideLayout" Target="/ppt/slideLayouts/slideLayout8.xml" Id="R661b7316a3d74d38" /><Relationship Type="http://schemas.openxmlformats.org/officeDocument/2006/relationships/hyperlink" Target="https://app.powerbi.com/groups/me/reports/2d7304cc-96e3-47d7-87a2-cfb92136074e/?pbi_source=PowerPoint" TargetMode="External" Id="RelId1" /><Relationship Type="http://schemas.openxmlformats.org/officeDocument/2006/relationships/image" Target="/ppt/media/image5.png" Id="imgId20419818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LAW FIRM DATA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7/6/2024 8:04:32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5/26/2024 7:39:55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qnaVisual ,treemap ,donutChart ,clusteredColumnChart ,barChart ,Judgment Date by Company ,textbox ,textbox ,card ,gauge ,card ,textbox ,card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042138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card ,textbox ,card ,card ,textbox ,textbox ,card ,textbox ,card ,gauge ,Judgment Date ,card ,textbox ,card ,card ,textbox ,tableEx ,tableEx ,map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041981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Clients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