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6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/>
    <p:restoredTop sz="94647"/>
  </p:normalViewPr>
  <p:slideViewPr>
    <p:cSldViewPr snapToGrid="0" snapToObjects="1">
      <p:cViewPr varScale="1">
        <p:scale>
          <a:sx n="116" d="100"/>
          <a:sy n="116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54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bfa9cce-0843-4be7-b2ed-ec6fba648647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2ZWXPiRhCA/4pLL/tCpUaa0bVvGGTHKR8Uxt5spVxUa6aFtSskVodj4vIfyt/IH0vrwCcGFzYVyJoXpJ6ZVh+feg7daCrMJhFMj2GM2mdtN0m+jyH9vqNrLS2uZU4gLNP1A2ToIIIp0RDUmkzyMIkz7fONlkM6wvw8zAqISkUk/OOipUEU9WBU3gUQZdjSJphmSQxR+BfWnakpTwu8bWl4PYmSFEqVpznkWKq9ou50Tybov3B6Isg8vMJTlHkt5cx2hTBsMJlQQjHHEoy6ZXWHyrK5XUrV1eM7SZxDGNNjSpmLAizXYNxiygTGmYm8lAdhlDdd/Kl3PUnJu5tZcPaqRsZ05hgWs5VlM0sXjPk2WZJPJ2WfDvkzStJQQkTCWl2p7Xzmn9HS9tJkXOltElH29OI8zKd0c9j+Mtw76B8Nu+1Be0dmV9Q4qHSzW4rzl0tMsRpMDqmwjg5pSvLyr7QYs6wRHsSPZVkzLirG8fPep0mRSuxjcH9T2XZLGeulCeWzsq9zcnY86H8lMVlzDlFREUB6D0NylbwunS3F1DcuonL8xcVt+buoU//gka8yZUFkXjStpV0mf3ZSpGSoKnAkycJ4FDUs3mNRh1bLolBSooh0/xshVQEwRiK9vBhhXHtGXk7qx4WY3ePy+GrNmf7Pk/qpXWQ5yUL4NMttlV8aqSCHOVEaJ6qKI1bv03ylu5CFslRYq5sVALLx24NX/M60NbJTOtPSXN+g+sFdxh2GLpM6NyofFlL0I4am5SFIlT7TdCxp6wa3XCo1QvrcUS8XnLnFZK3vTq9/cNTufx126N8bdk663pzXqHVnWVtdQSxJ+tSs9miU4ghmtHrrtHlwMmgfDr3fe15n4HWr1r0ibmYMtkIVyFPEMUweZ+8FFPfTpJisg8S5maihFNwhHJVr2i5zmaPboBsbBVGS1XVq49HxxrQEmSI+gcZcARqVxEXeuYQ0f8pNkipMd6dVMrphOlvL0LzgbaDjZQGfS3oD0HQtsN8TUyMunUA3LZMBuEpyZjEL8QPxlWa09qk3PHhaFlchXEY049NiRNUWbg3rL0ZgM1A3AsdnSjeVZIbizPGROZuE+qNS8ZOg7kP6gfdbaanxZugwbrpSIDIhXOkq3dokvDsnR7328bzd4ivo/jWkHUwqL6eHeIXRc5vu2p83zUw4hzSsz0Cabdlb/Gr2l3c6tUeu/nbW3T/yjgflmHpd/8C+5vpHEcKOwp1yD5dVfRrXtHacLAzSopz9THE6+ufv7IOmZVHqhrDKAU0OfoTe9Svrsv60Lq+tdtSHFbavwJK65VCps1xuM8c2tWWnBTle535y/fyswApsV/iuxaXDbM6k6wj5Fm0cAiYQpHB8m4OyDXdpHd6Iab3vnXvHZ95wv917h829hFRtw7S+0OsaN18FSvcl17llSt+XTJhsO1JaH9mc9qh8LE/phq0y3/24aQTFCLcByYVZq5HkLFCoaM8ugRsmMamYv01IvmNat6XQLHO8OYcHw1FCIXN9yxFCgu36q09GtCGwzYAbDjMt5gtTobX8eGeDMHll5fqfMbLwzTfdwLClTXMRClvZFnKXrQpIxci8T3BJkWcTkNiDGOd8YSIsIFaomuuXvjJVn6a16iFkTUgrytcOaL5x/Qu38GHWQx8AAA==&quot;"/>
    <we:property name="creatorSessionId" value="&quot;1f757412-c205-4405-a5fe-dce579784af1&quot;"/>
    <we:property name="creatorTenantId" value="&quot;7433471a-b800-4c84-88ac-2a95d5cbdc6b&quot;"/>
    <we:property name="creatorUserId" value="&quot;100320037942A734&quot;"/>
    <we:property name="datasetId" value="&quot;35583356-998e-48f7-8754-9fb4c7242b69&quot;"/>
    <we:property name="embedUrl" value="&quot;/reportEmbed?reportId=2d7304cc-96e3-47d7-87a2-cfb92136074e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2ZWXPaSBCA/4pLL3mhtkYanXmTQfZ6Y47C2Elqy0W1ZhqsREhEh9esy39o/8b+sbQOfGJwYVMLG/OC1DPq6eNTz6FrRQbpNIRZByaofFT24/j7BJLve6rSUKJa1u1+arv9T8OO2/ZIHE+zII5S5eO1kkEyxuwsSHMICw0k/PO8oUAY9mBc3I0gTLGhTDFJ4wjC4G+sOlNTluR401DwahrGCRQqTzLIsFB7Sd3pnsZWf+M0IogsuMQTFFkl5cxydF2zwGC61CWzTZ1Rt7TqUFq2sEuhuhy+GUcZBBENU8gc1MF0NMZNJg1gnBnIC/koCLO6iz/zrqYJeXc9j8pB2ciYymzNZJY0LWaqOmO+RZZks2nRp0n+jOMkEBCSsFJXaDub+6c1lIMknpR66wwUPb0oC7IZ3Ry7n4cHR/32sOUO3D2RXlLjoNTNbijOny8wwfJhckgGVXRIU5wVf4XFmKa18Ch6KEvr58J8Ej3tfRLnicA+ju5uSttuKGO9JKZ8lvY1u6edQf8ricmaMwjzkgDSexyQq+R14Wwhpr5RHhbPn5/fFL/zKvX3hnyRKUsi86xpDeUi/quZICVDloEjSRpE47Bm8Q6LKrRKGgaCEkWk+98IqRKACRLpxcUYo8oz8nJaDRdgeofLw6sNZ/o/T+oHN08zkgXwYZ7bMr/0pIQMFkRpEssyjli+T4uV7kMaiEJhpW5eAMjGb/de8VvTNshO4UxDcXyN6gd3GLcZOkyoXCt9WErRjwjqlvsglfoMwzaFpWrcdKjU6MLntny+4CwsJht9d3r9Iyr4X4dN+veGzW7LW/AaNW4tc+UlRIKkj81yx+MExzCn1dukzYPuwD0eel96XnPgtcrWgzyqZwy2RhXIEsQJTB9m7xkUD5M4n26CxIWZqKDUuU04SsewHOYwW7VA1bYKojit6tTWo+NNaAkyQ3wEjbEGNDKO8qx5AUn2mJs4kZjsz8pktIJkvpahecHbQseLAr6Q9Bqg2UZgvyOmQlzYI9UwDQbgSMGZyUzEd8TXmtHcE2949LgsrkO4CGnGp8WIrCzcGdafjcB2oK6NbJ9J1ZCCaZIz20dmbxPqD0rFL4K6D8k73q+lpcKboc244Qgdkem6IxypmtuEd7Pb7rmdRbvFF9D9e0A7mERczI7xEsOnNt22P22am3AGSVCdgdTbstf4Ve8vb3UqD1z947R12PY6g+KZal1/z776+kcewJ7EvWIPl5Z9atcUN4qXBmlZzn6lOLX//Sd9p2lVlFoBrHNAk4Efonf1wrqsPq7LG6sd1WGF5UswhWraVOpMh1vMtgxl1WlBhleZH189PSswR5aj+47Jhc0szoRj6+I12jiMmI4gdNu3OEhLc1bW4a2Y1vvemdc59YaHbu8NNvcCErkL0/pSryvcfDmSqi+4yk1D+L5gusF2I6XVkc1Jj8rH6pRu2SrzzY+bxpCPcReQXJq1CknORhIl7dkFcM0gJiXzdwnJN0zrrhSaVY7X5/Cg2VKXyBzftHVdgOX4609GtCGwjBHXbGaYzNcNiebq450twuSFlet/xsjSN99wRpolLJqLULekZSJ32LqAlIws+gQX51k6BYE9iHDBFybCAiKJsr5+7itT8f1ZKccgYwJaUL6wf/2F6yd02vQFOh8AAA==&quot;"/>
    <we:property name="isFiltersActionButtonVisible" value="true"/>
    <we:property name="isVisualContainerHeaderHidden" value="false"/>
    <we:property name="pageDisplayName" value="&quot;Overview&quot;"/>
    <we:property name="pageName" value="&quot;30794427a504d4d08640&quot;"/>
    <we:property name="reportEmbeddedTime" value="&quot;2024-07-06T19:57:51.120Z&quot;"/>
    <we:property name="reportName" value="&quot;LAW FIRM DATA Report&quot;"/>
    <we:property name="reportState" value="&quot;CONNECTED&quot;"/>
    <we:property name="reportUrl" value="&quot;/groups/me/reports/2d7304cc-96e3-47d7-87a2-cfb92136074e/30794427a504d4d08640?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13bfe72-9285-48ba-94f4-aa431316a48c}">
  <we:reference id="WA200003233" version="2.0.0.3" store="en-US" storeType="OMEX"/>
  <we:alternateReferences/>
  <we:properties>
    <we:property name="Microsoft.Office.CampaignId" value="&quot;none&quot;"/>
    <we:property name="reportUrl" value="&quot;/groups/me/reports/2d7304cc-96e3-47d7-87a2-cfb92136074e?ctid=7433471a-b800-4c84-88ac-2a95d5cbdc6b&amp;pbi_source=linkShare&amp;bookmarkGuid=edfd1b65-60fe-4998-ae4c-9b4a9d5d8088&amp;fromEntryPoint=share&quot;"/>
    <we:property name="reportState" value="&quot;CONNECTED&quot;"/>
    <we:property name="artifactViewState" value="&quot;live&quot;"/>
    <we:property name="reportEmbeddedTime" value="&quot;2024-07-06T19:49:20.928Z&quot;"/>
    <we:property name="creatorSessionId" value="&quot;d427bfb9-68d4-4c9d-ab6f-54f60cf86518&quot;"/>
    <we:property name="creatorUserId" value="&quot;100320037942A734&quot;"/>
    <we:property name="creatorTenantId" value="&quot;7433471a-b800-4c84-88ac-2a95d5cbdc6b&quot;"/>
    <we:property name="pageDisplayName" value="&quot;Clients&quot;"/>
    <we:property name="reportName" value="&quot;LAW FIRM DATA Report&quot;"/>
    <we:property name="isVisualContainerHeaderHidden" value="false"/>
    <we:property name="isFiltersActionButtonVisible" value="true"/>
    <we:property name="initialStateBookmark" value="&quot;H4sIAAAAAAAAA+1Y61LbRhR+FUa/PZ29rzb/FFtJaDD2GEPLdBjPXo4cJbLlSjLBZXihvkZfrCvJJIFQYAzuxLS/tDp7dC7fuexZXQYuLReZXh3qGQSvgtd5/mmmi097OOgE8zVtMHjfj0bvJ4dRP/bkfFGl+bwMXl0GlS6mUJ2k5VJntQRP/O2sE+gsG+pp/ZborIROsICizOc6S/+AltlvVcUSrjoBXCyyvNC1yKNKV1CLPffs/t3rxj9Rr1HbKj2HI7BVSzUmYQkNmSNCI8GxkjL0bGXL0Fh2J0stulHfzeeVTudeTU0TCglHEDgrNSMCAUe4ppfpfJqtDf767Xi1qFGp4KIy+UWNh/noFdeSrq68Q9xhnmjGkSYsRIRxQXj9dZJm1VqhWcUXi8Jj5RFspXW959O8SK3X1GBSQNlCcBl082w5a1bxDfpRviwsjCBptuZVWq28pIPol8mb/VF/0ovG0Z4tz4PaqGGR+xg0DN3B8eF4dNqQP+SfuwV43S54ha7OPOVen2d6cdPf69B48R+/AX/tzarxcGvmnzVwU7DIhkwZyyiCEDNM8YNwR+5cz633ettYR0fxZL+3CdaVNhnEd+QXZo6FNMEOmFZWWGZA/Ej5NRzt+25xOun6ZzzpDnrxs7pPiDZIahoq65y0rq7uzYvVYQNWygSQQl4WYOAPF+s/Zk80nRYw1dX6Nd4mzO8Gx6PJKBq36L5ZztfNEW8AttWFu13YeeGgeN2WcC8trnsv6dwy/wfxue4GnYBJJHnImJBCKOybQajoboRzmJdpo+imZ/RZolkLEcygxFLfIxEnXAINpdu8bizjoUSGhdZJqonwB6fZDaBH8Ul8eBxP3kbDW1ijF1w593rd1g4Cy5RkvhGCBaSNIwY2D+m7FApd2A+rAziH7Hs/vux/v3Vt9oku0nYubHx+Ghbr+faLzOAGPD8f997248Nx/U3bXL6xb73+fZnqPQd7Tle6bHjWrgXRPL/jiOs86vD9L+HU/+vP8l6g/s8mv99L9bMOTJz7OTHhifJzMiLgEDZqN1r1eDCODiZHQw/lw636EVn079se/zqMu+O49wwnzVQvp7ALR829UWuPGpxA6IRJtKCWSuzPHS53KSWfMay7MkA85HgbWC0MlYoigvxFChkllEObD5kJEogQCcwhjiXmXuxL7FwvLEfurfwkESFVilBJiFWKhVSyJ9xCiEbAEiUN5g4swT5XNpcGmGNKgFJmmU88PwczshvpNhztD0b749OtXR6ddIT5mnZKGYaoEgh25F4dzxZZvgLYGjRG0NBpbbVhXGqKJEZPuVdrk/AwRFYxS4ny+R3uSMvrDvrD6HB7Kci45UYITK3FobD1jx7YFOdG4FdKMINi2gjLl1W50BaGeg4NwovWwRQaPo+unjtw63VRPw9SH5hW9YnOlo3WYlnnm9fhjUn9WP5I/vaX9tXfcIU865QZAAA=&quot;"/>
    <we:property name="bookmark" value="&quot;H4sIAAAAAAAAA+1Z6W7bRhB+FYO/hWLv5fofIzGJCx+CLLs1CkPYY6gwoUiVpByrhl+or9EX65KUk9hxbUO2isjtL5Gzs3N8c+wsdRW4tJpnenmoZxDsBm+K4tNMl592cNAL8o7GnWCcK4yYItY6jjVYv1rM67TIq2D3Kqh1OYX6NK0WOmsEeeJv571AZ9lQT5u3RGcV9II5lFWR6yz9Azpmv1SXC7juBXA5z4pSNyKPa11DI/bCs/t3bwL+iXqN2tbpBRyDrTuqMQlLaMgcERoJjpWUoWerOobWsntZGtGt+n6R1zrNvZqGJhQSjiBwVmpGBAKOcEOv0nyarQz+une8nDfg1HBZm+KywcN89IobSdfX3iHuME8040gTFiLCuCC82Z2kWb1SaJbx5bz0WHkEO2l97/m0KFPrNbWYlFB1EFwF/SJbzNqn+Bb9uFiUFkaQtEt5ndZLL2k/+mXydm90MBlE42jHVhdBY9SwLHwMWob+0cnheHTWkj8Un/sleN0u2EXX557yoM8zPb/t701ovPiP34C/8mbZergx889buClYZEOmjGUUQYgZpvhRuCN3oXPrvd401tFxPNkbrIN1rU0G8T35hZljIU2wA6aVFZYZED9Sfg1HewfR6GzS97/xpH80iF/UfUK0QVLTUFnnpHVNda9frA4bsFImgBTysgADf7xY/zF7oum0hKmuV6/xJmF+f3QymoyicYfu20W+ao54DbCtLt3dwi5KB+WbroQHaXnTe0nvjvk/iM9NN+gFTCLJQ8aEFEJh3wxCRbcjnMOiSltFtz2jLxLNRohgBiWW+h6JOOESaCjd+nVjGQ8lMiy0TlJNhD84zXYAPYpP48OTePIuGt7BGr3iynnQ6652EFimJPONECwgbRwxsH5I36dQ6tJ+WO7DBWTf+/Fl/fulG7NPdZl2c2Hr8/OwWI25X2QGt+D5+WTw7iA+HDd7uubyjX2r598Xqd5xsON0rauWZ+VaEOXFPUdc70mH738Jp4O//qweBOr/bPLrg1S/6MDEuZ8TE54oPycjAg5ho7ajVY+PxtH+5HjooXy8VT8hi/592+Nfh3F/HA9e4KSZ6sUUtuGoeTBq3VGDEwidMIkW1FKJ/bnD5Tal5AuGdVsGiMcc7wKrhaFSUUSQv0gho4RyaP0hM0ECESKBOcSxxNyLfY2d65XlyIOVnyQipEoRKgmxSrGQSvaMWwjRCFiipMHcgSXY58r60gBzTAlQyizziefnYEa2I92Go72j0d74bGOXRycdYb6mnVKGIaoEgi25V8ezeVYsATYGjRE0dFpbbRiXmiKJ0XPu1dokPAyRVcxSonx+h1vS8vpHB8PocHMpyLjlRghMrcWhsM2HHlgX51bgV0owg3LaCisWdTXXFoY6hxbheedgCi2fR1fnDtzquWx+91MfmE71qc4Wjdb2T4+gVeKtSf1c/tQN3Uft678Bm8rPxp0ZAAA=&quot;"/>
    <we:property name="datasetId" value="&quot;35583356-998e-48f7-8754-9fb4c7242b69&quot;"/>
    <we:property name="embedUrl" value="&quot;/reportEmbed?reportId=2d7304cc-96e3-47d7-87a2-cfb92136074e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  <we:property name="isFooterCollapsed" value="fals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Amanda Bertolai</cp:lastModifiedBy>
  <cp:revision>3</cp:revision>
  <dcterms:created xsi:type="dcterms:W3CDTF">2018-06-07T21:39:02Z</dcterms:created>
  <dcterms:modified xsi:type="dcterms:W3CDTF">2024-07-06T19:59:40Z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