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Quantity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2be7d2b-9169-4e87-99f7-d09dc25a2c6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cb44b6deed043da" /><Relationship Type="http://schemas.openxmlformats.org/officeDocument/2006/relationships/slideLayout" Target="/ppt/slideLayouts/slideLayout8.xml" Id="Rc6bee8da07d74f5f" /><Relationship Type="http://schemas.openxmlformats.org/officeDocument/2006/relationships/hyperlink" Target="https://app.powerbi.com/groups/me/reports/82be7d2b-9169-4e87-99f7-d09dc25a2c6d/?pbi_source=PowerPoint" TargetMode="External" Id="RelId0" /><Relationship Type="http://schemas.openxmlformats.org/officeDocument/2006/relationships/image" Target="/ppt/media/image4.png" Id="imgId20465683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7/6/2024 8:12:16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5/28/2024 12:33:04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uantity by State ,Sales By State ,lineChart ,clusteredBarChart ,card ,multiRow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46568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