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/>
    <p:restoredTop sz="94647"/>
  </p:normalViewPr>
  <p:slideViewPr>
    <p:cSldViewPr snapToGrid="0" snapToObjects="1">
      <p:cViewPr varScale="1">
        <p:scale>
          <a:sx n="116" d="100"/>
          <a:sy n="116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clrChange>
                  <a:clrFrom>
                    <a:prstClr val="black"/>
                  </a:clrFrom>
                  <a:clrTo>
                    <a:prstClr val="black">
                      <a:alpha val="0"/>
                    </a:prstClr>
                  </a:clrTo>
                </a:clrChange>
              </a:blip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85730fc3-12d6-456e-a14a-b297dcaf7b91}">
  <we:reference id="WA200003233" version="2.0.0.3" store="en-US" storeType="OMEX"/>
  <we:alternateReferences/>
  <we:properties>
    <we:property name="Microsoft.Office.CampaignId" value="&quot;none&quot;"/>
    <we:property name="reportUrl" value="&quot;/groups/me/reports/82be7d2b-9169-4e87-99f7-d09dc25a2c6d/4c9be43758e176415185?bookmarkGuid=97bf0aec-707c-4e65-ba19-74491831d138&amp;bookmarkUsage=1&amp;ctid=7433471a-b800-4c84-88ac-2a95d5cbdc6b&amp;fromEntryPoint=export&quot;"/>
    <we:property name="reportState" value="&quot;CONNECTED&quot;"/>
    <we:property name="artifactViewState" value="&quot;live&quot;"/>
    <we:property name="reportEmbeddedTime" value="&quot;2024-07-06T20:11:18.411Z&quot;"/>
    <we:property name="creatorSessionId" value="&quot;0cfc3b7d-7d0a-422c-85d8-2b9c4f99dd0c&quot;"/>
    <we:property name="creatorUserId" value="&quot;100320037942A734&quot;"/>
    <we:property name="creatorTenantId" value="&quot;7433471a-b800-4c84-88ac-2a95d5cbdc6b&quot;"/>
    <we:property name="pageDisplayName" value="&quot;Page 1&quot;"/>
    <we:property name="pageName" value="&quot;4c9be43758e176415185&quot;"/>
    <we:property name="reportName" value="&quot;Superstore Report&quot;"/>
    <we:property name="isVisualContainerHeaderHidden" value="false"/>
    <we:property name="isFiltersActionButtonVisible" value="true"/>
    <we:property name="initialStateBookmark" value="&quot;H4sIAAAAAAAAA+1Y21IjNxD9FUrPQ0pz9/BmDFS2gIWCLfKQorZ6pB5bu+MZRyOTdVz+ofxGfiwtzRgMC7Y3twXCi0tqtfp2uls9njOpmkkJs/cwRrbH9uv68xj05x2feazqaGdnx6f9i+OP7/unh0SuJ0bVVcP25syAHqK5Us0USiuBiD9fewzK8hyGdldA2aDHJqibuoJS/YYtMx0ZPcWFx/DLpKw1WJGXBgxasTfETnvS7f8QkkYQRt3gJQrTUiOR5RiFadxDP00iP/Z7MbE1LYOz7FEWoheqNCTdLvPZ4ZeJJovnS0+P3KGQoYQY/BhjSHNMgzTlJN3MJpZnQDYOa60ElERsxVlpV0ubA48d6Xrs5HZRtZyHlVFmRpuTmq4ekJQPkJf4sRBJhrHMdzlZuRuFvWgXOE92ZYhFLKMEk9Bi8cFp5wuK7k8j1OjED+pKqjYmc/bO/VqXsGnaMDiWcjp+cGJ3l/VUC7zA4m7jDF0QJOe6JsCcsf2qJhIpvYJy6uAlmSeKfCb3rdeWTHwB99MTy3m9oJ8W1hVtPyq6oMVodoI3WH5tze3510dLY65AqzZLOmPXenQb7TMtLdzWrQ6MW0HsnqeOccfi4phXLOrWv0wV7EjckWCgFdg50wXJY6P614FGkiDZnu8xAWKE8uCuvlpElLQGNoI0v3PLQT2ekE1N68bd7lhVdM6tnsK0R1tg+bfy7FH0PXahhiNnwRrkF5bxfjOxR4yywebDjSt7SlgDquoKUIZUXUka+VGQBiLOA4T86Rrt6q8vb6ASFOKHOdYfDjUOYVkO90P0baFbSZqVaFxCiS3xaFp1rYg/xJ07bxtVDcuu1bmG5lZtDbPxtDTqgu6Atl7U+SfqW9Zbulhbzfsz5/CB0suORz3l8Fk4S94RKYuLFHIOecZDTLjkOWYvHzhv/niPx3/eILNsM9+YOjnowQi0eXlps3zEiffTyjPdRXq2/Vu1ZWivXT/qyTSCTAY8iGUKaa8Xi3DbKSDtpVmeCxIh/CBMwti9w29TwNsU8DYF/JUpwHs5L8HGPixe7NMdRlhkRRRnXCQxyCgNkjXfRd8dMFoWyrx2xJ7ysoWsCDFME5lIHgZBCHGSSdwI2b89wtw+3OvmqNeQN+W0oSij3H/uo9fTSfRfzV4rOdGOX0mSC+7nccp5xmWWASSbM/fZvw7bfSe87mHn9I/fm7Wl/x37z8aaLlWFj9by5jL5X6B6vegGubvgsDHqobO1nppmAgLPoWo/PyataoWOj5CGSqLs1vqJedH++cucDkJG0WS6JX9n3J+TPM4YtxYAAA==&quot;"/>
    <we:property name="bookmark" value="&quot;H4sIAAAAAAAAA+1YzXLjNgx+lQzPSof6o6zcEieZ7jRtM8lOeuhkOhAJ2dyVJZei0/V6/EJ9jb5YQUpOnN3E9vZvkzQXDwmAIIAPACEvmNLttIL5DzBBdsCOmub9BMz7vZAFrO5ocS5yyCTneSiFSESiEkXcZmp1U7fsYMEsmBHaK93OoHKKiPjzdcCgqs5h5HYlVC0GbIqmbWqo9EfshIllzQyXAcMP06ox4FReWrDo1N6QOO3JhPCbmG4EafUNXqK0HTWReYFJnKUDDDORhGk4SEms7QS8ZQ+KEL3UlSXtblnMTz5MDVm8WDl86plSxQpSCFNMISswi7KMk3Y7nzqZIdk4aoyWUBGxU+e0Xa1sjgJ2apqJ19sH10me1FbbOW3OGjp6TFreQlHhL6UUOaaq2Odk5X4SD5J94FzsqxjLVCUCRewgeetv50uK7k9jNOjVD5ta6S4mC/bG/zqXsG27MHiRajb5hON2l83MSLzA8m7jDV0SJOemIcC8sYd1QyS69AqqmYeXdJ5p8pncd147MslFPMzOnOT1kn46WNdu+1bTASPH8zO8wepza275n7NWxlyB0V2W9MZu9Og22j8a5eB2bvVg3Cpi9zz1gnsOFy+8ZlG//nWmYU/hngILncLemT5IARs3vw0NkgbFDsKASZBjVMd3ZdYhopUzsJV08xu/HDaTKdnUdm7c7b7TNfG5u6e0HWsHLP9Wnj2IfsAu9GjsLdiA/NIJ3u8pjsUoG1w+3Piyp4S1oOu+AFVM1SWyJEyiLJJpESEUj9doX3+H6gZqia4R3c+xw9HI4AhW5XA/RF8WurWkWYvGJVTYEU9ndd+K+Ke4c+9tq+tR1bc639D8qqthNplVVl/QGTC+nRbvqG85b+lg424+mnuHj7VZdTzqKSdPwlnyjkh5WmZQcChyHqPgiheYP3/ggsXDPR7/eYPsqs18YeoUYIZjMPb5pc3qESfZd2vPdB/p+e5v1Y6hvfb9aKCyBHIV8ShVGWSDQSrjXaeAbJDlRSFJhQyjWMSpf4dfp4DXKeB1CvgrU0DwfF6CrX1YPtunO06wzMskzbkUKagki8SG76KvDhgtS21fOmKPedlBVsYYZ0IJxeMoiiEVucKtkP3bI8ztw71pjnoJeVPNWooyqqOnPno9nkT/1ey1lhPd+CVEIXlYpBnnOVd5DiC2Z+6Tfx12+0542cPO93/83m4s/a/Yf7bWdKVrfLCWt5fJ/wLV62U/yN0Fh03QjLytzcy2U5B4DnX3+THtrtbo5QhpqBWqfm0emRf9/8LMX0LQaBpNdz3Qm/cnybl4CcAWAAA=&quot;"/>
    <we:property name="datasetId" value="&quot;d917b5f8-8177-49ee-bf96-c3909151f528&quot;"/>
    <we:property name="embedUrl" value="&quot;/reportEmbed?reportId=82be7d2b-9169-4e87-99f7-d09dc25a2c6d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Amanda Bertolai</cp:lastModifiedBy>
  <cp:revision>3</cp:revision>
  <dcterms:created xsi:type="dcterms:W3CDTF">2018-06-07T21:39:02Z</dcterms:created>
  <dcterms:modified xsi:type="dcterms:W3CDTF">2024-07-06T20:11:51Z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