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bac15be-b9a0-444e-b1ce-3d206a098cd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a62b7a4d4294b6b" /><Relationship Type="http://schemas.openxmlformats.org/officeDocument/2006/relationships/slideLayout" Target="/ppt/slideLayouts/slideLayout8.xml" Id="Rb9ef4f45711c45ca" /><Relationship Type="http://schemas.openxmlformats.org/officeDocument/2006/relationships/hyperlink" Target="https://app.powerbi.com/groups/me/reports/ebac15be-b9a0-444e-b1ce-3d206a098cd8/?pbi_source=PowerPoint" TargetMode="External" Id="RelId0" /><Relationship Type="http://schemas.openxmlformats.org/officeDocument/2006/relationships/image" Target="/ppt/media/image4.png" Id="imgId20363465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Vacation Homes Data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7/6/2024 8:30:58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5/22/2024 11:32:08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clusteredColumnChart ,tableEx ,treemap ,tableEx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36346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