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4"/>
    <p:restoredTop sz="94647"/>
  </p:normalViewPr>
  <p:slideViewPr>
    <p:cSldViewPr snapToGrid="0" snapToObjects="1">
      <p:cViewPr varScale="1">
        <p:scale>
          <a:sx n="116" d="100"/>
          <a:sy n="116" d="100"/>
        </p:scale>
        <p:origin x="9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7/6/24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>
                <a:clrChange>
                  <a:clrFrom>
                    <a:prstClr val="black"/>
                  </a:clrFrom>
                  <a:clrTo>
                    <a:prstClr val="black">
                      <a:alpha val="0"/>
                    </a:prstClr>
                  </a:clrTo>
                </a:clrChange>
              </a:blip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2770d95f-9095-4b9b-9d8d-aac1cd04a09a}">
  <we:reference id="WA200003233" version="2.0.0.3" store="en-US" storeType="OMEX"/>
  <we:alternateReferences/>
  <we:properties>
    <we:property name="Microsoft.Office.CampaignId" value="&quot;none&quot;"/>
    <we:property name="reportUrl" value="&quot;/groups/me/reports/ebac15be-b9a0-444e-b1ce-3d206a098cd8/dbdcb50f7bb8bdee8859?bookmarkGuid=01e34daf-121d-4194-a3d7-b33a9bffa3be&amp;bookmarkUsage=1&amp;ctid=7433471a-b800-4c84-88ac-2a95d5cbdc6b&amp;fromEntryPoint=export&quot;"/>
    <we:property name="reportState" value="&quot;CONNECTED&quot;"/>
    <we:property name="artifactViewState" value="&quot;live&quot;"/>
    <we:property name="reportEmbeddedTime" value="&quot;2024-07-06T20:29:53.993Z&quot;"/>
    <we:property name="creatorSessionId" value="&quot;d81a32fd-66b1-4d14-84f4-499bb91d71c1&quot;"/>
    <we:property name="creatorUserId" value="&quot;100320037942A734&quot;"/>
    <we:property name="creatorTenantId" value="&quot;7433471a-b800-4c84-88ac-2a95d5cbdc6b&quot;"/>
    <we:property name="pageDisplayName" value="&quot;Page 1&quot;"/>
    <we:property name="pageName" value="&quot;dbdcb50f7bb8bdee8859&quot;"/>
    <we:property name="reportName" value="&quot;Vacation Homes Data Report&quot;"/>
    <we:property name="isVisualContainerHeaderHidden" value="false"/>
    <we:property name="isFiltersActionButtonVisible" value="true"/>
    <we:property name="initialStateBookmark" value="&quot;H4sIAAAAAAAAA+VX21LbMBD9lYyf047t4NjmLaTpZbiUAYaXTqazltaOwLFcWU5xmfxQf6M/1pXtACVQ0jQF2j5FWm1Wu+cc79qXFhdFnkJ1AFO0tq0dKc+noM47jtW1stb2/v3u/uBo9+PBYH9EZplrIbPC2r60NKgE9akoSkhNBDJ+GHctSNNDSMwuhrTArpWjKmQGqfiCjTMdaVXivGvhRZ5KBSbksQaNJuyM3GlPdzsve3QjMC1meIxMN1YecRZ5duxHURBxxCDwQnIrGoc6sztdTOj6+qHMNIiMrjE2N4h62A/7/pYPDFkIoe0YeyxS3bpE1egiV1Qd1VzlBpUBn0HGkFt1CQqLJuNL661ABYpNqj2cYWoso7vPl48OlSSkdHUKSjSIyFIxXHZs7EcY10eZFrpqyRNZUlhzwrUl9CoU5bkIT+bhBNn5i3dZ7Xojo3b9qRTQ4djhoKEJ1xZjDTJZ7yfy81Ah8cWtbXs+JktBV6ctvddInzRoaYhSHF0Y9URnRJMBdW7ixLHj+f0oAECbYx97fAXsh3RvIpVgdNP/Bf/+t6/FRvG3I+j1IvS3+nYQBK5rgw2/hf9QpuU0WwuzGwC1yC9X2n34ARwkicKkQX0pjc2kdyI1lW6Mr8us7Ur2OrQoxCnkP9JCG8VR7VQ15K+EWvQ9t3sr6aerdD5edGXyPbvRd98oWeZ14hsWwriWK49ZFPYcj0fMCQPfYyFGz1mu6z2Yqytgw+kblKknh9yN2JZH89AOXY40P/315+EjiPRAJBNd3FKp87Pm8eclsVh26kmwhjJYWhYEN/Imn+EElF5RJs4TNIr7OLi3U7QUVBtsFrcxb3qGQ6+APc+NXY/Ru4YNHvf7z6BnPCSQf2vSXal5B9SvSPlvmHmPpORazNeYWVOkjy+zkKUucvpyOYQM6xzy5t8Caz/SDGTc8FSvlfndE0RGQ9MppGXzLlLWI6BriBM0lVb0b5P7DiIKn2pKDgAA&quot;"/>
    <we:property name="bookmark" value="&quot;H4sIAAAAAAAAA+VX21LbMBD9FUbPaccXHNu8QUovM5RhCsNLJw8rae0IHNuV5RSXyQ/1N/pjXdkOUAIlTVOg7VOk1WZ3dc7xrn3JpKrKDJpDmCLbYXtFcT4Ffb7lsgHLO1vI0XNiHqAb+16MXsB9n06L0qgir9jOJTOgUzSnqqohs4HI+HE8YJBlR5DaXQJZhQNWoq6KHDL1BTtnOjK6xvmA4UWZFRpsyGMDBm3YGbnTnkpwX9qMIIya4TEK01kll4IHThJyHnGJGEVBTG5V59BWdqeLDd2mHxW5AZVTGmvzIu7jMB6G2yEIFDHEjmvticpM78Kb/YtS0+3ozk1pwdmVM8gFStZeQWPVVXzJ3irUoMWkOcAZZtayf/f58tGRLggp05yCVh0iRa0FLjt29g+YtEe5UabpOVR5WrE54drzehWK6lyEJ/NoguL8xbu8db1RUb/+VCvYkrglwUAXrr8M282Ldj8pPo80El+S7TjzMVkqSp319F4jfdKhZYBnuH9h1cPPiCYL6tzGSRI3CIc8AkBH4hB9uQL2I8qbFloJyvR/wf/+29dqo/g7HHyfY7g9dKIo8jwHHPgt/EdFVk/ztTC7AVCP/PJNBw8/gLtpqjHtUF8qYzPlnRSGrm6Nr+u870rOOrRoxCmUP9JCGy1R7zUt5K+UXvQ9b3Cr6Ke76Xy86Mrke3aj777RRV22hW9YCONWrjIRPPbdQHLhxlEYiBj5c5breg/m6grYcPkWZerJsfS42A5oHjqxJ5HmZ7j+PHwEkR6qdGKqWyp1f9Y8/rwkFsutdhKsoQyR1RXBjbKrZzQBbVaUifsEjeI+Du7tFD0FzQabxW3Mu57h0iugH3iJFwh613AgkOHwGfSMhwTyb026KzXvgf4VKf8NM++RlNyK+RozNkX6+LKLojZVSV8uR5BjW0PZ/Vth60eagVxantq1tr8HisjoaDqFrLYMtZ9qrE1CzCkaS6v+oS/vO9V4aa1TDgAA&quot;"/>
    <we:property name="datasetId" value="&quot;710d412e-7db3-4c4c-bcc3-9f181b904e01&quot;"/>
    <we:property name="embedUrl" value="&quot;/reportEmbed?reportId=ebac15be-b9a0-444e-b1ce-3d206a098cd8&amp;config=eyJjbHVzdGVyVXJsIjoiaHR0cHM6Ly9XQUJJLUJSQVpJTC1TT1VUSC1CLVBSSU1BUlktcmVkaXJlY3QuYW5hbHlzaXMud2luZG93cy5uZXQiLCJlbWJlZEZlYXR1cmVzIjp7InVzYWdlTWV0cmljc1ZOZXh0Ijp0cnVlfX0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Amanda Bertolai</cp:lastModifiedBy>
  <cp:revision>3</cp:revision>
  <dcterms:created xsi:type="dcterms:W3CDTF">2018-06-07T21:39:02Z</dcterms:created>
  <dcterms:modified xsi:type="dcterms:W3CDTF">2024-07-06T20:30:34Z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