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760" y="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BEF-A7CC-9D49-8703-F3BB9EBFE4F6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60573"/>
            <a:ext cx="8526492" cy="63974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37428" y="1395676"/>
            <a:ext cx="1734858" cy="1734858"/>
          </a:xfrm>
          <a:prstGeom prst="roundRect">
            <a:avLst/>
          </a:prstGeom>
          <a:noFill/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36833" y="1800683"/>
            <a:ext cx="1345891" cy="0"/>
          </a:xfrm>
          <a:prstGeom prst="line">
            <a:avLst/>
          </a:prstGeom>
          <a:ln w="2159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36833" y="2256357"/>
            <a:ext cx="1345891" cy="0"/>
          </a:xfrm>
          <a:prstGeom prst="line">
            <a:avLst/>
          </a:prstGeom>
          <a:ln w="2159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36833" y="2712032"/>
            <a:ext cx="1345891" cy="0"/>
          </a:xfrm>
          <a:prstGeom prst="line">
            <a:avLst/>
          </a:prstGeom>
          <a:ln w="2159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60573"/>
            <a:ext cx="8526492" cy="63974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36833" y="1800683"/>
            <a:ext cx="1345891" cy="0"/>
          </a:xfrm>
          <a:prstGeom prst="line">
            <a:avLst/>
          </a:prstGeom>
          <a:ln w="215900" cap="rnd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36833" y="2256357"/>
            <a:ext cx="1345891" cy="0"/>
          </a:xfrm>
          <a:prstGeom prst="line">
            <a:avLst/>
          </a:prstGeom>
          <a:ln w="215900" cap="rnd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36833" y="2712032"/>
            <a:ext cx="1345891" cy="0"/>
          </a:xfrm>
          <a:prstGeom prst="line">
            <a:avLst/>
          </a:prstGeom>
          <a:ln w="215900" cap="rnd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0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Bertrand</dc:creator>
  <cp:lastModifiedBy>Alex Bertrand</cp:lastModifiedBy>
  <cp:revision>3</cp:revision>
  <dcterms:created xsi:type="dcterms:W3CDTF">2014-12-18T02:53:23Z</dcterms:created>
  <dcterms:modified xsi:type="dcterms:W3CDTF">2014-12-18T03:16:35Z</dcterms:modified>
</cp:coreProperties>
</file>