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8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8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3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2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5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7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3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2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0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1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80821C-7787-4BC1-B5E8-FFFA9BE14206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2F55B6-F6CE-4C2D-B864-989CF62C1ED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2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D0C3-987F-9F48-F84A-3C4909E4B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dirty="0"/>
              <a:t>Razvoj Java aplikacije za posuđivanje opreme iz laboratorija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F59D6-63EA-A79A-85DC-E6C929368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Tehničko veleučilište u zagrebu, Završni rad br. 3195</a:t>
            </a:r>
          </a:p>
          <a:p>
            <a:r>
              <a:rPr lang="hr-HR" dirty="0"/>
              <a:t>Mentor: AleksandEr Radovan</a:t>
            </a:r>
          </a:p>
          <a:p>
            <a:r>
              <a:rPr lang="hr-HR" dirty="0"/>
              <a:t>Izradio: Andreas Bervanakis</a:t>
            </a:r>
          </a:p>
        </p:txBody>
      </p:sp>
    </p:spTree>
    <p:extLst>
      <p:ext uri="{BB962C8B-B14F-4D97-AF65-F5344CB8AC3E}">
        <p14:creationId xmlns:p14="http://schemas.microsoft.com/office/powerpoint/2010/main" val="207846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62234-0126-7FFA-BCAA-606C5A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>
                <a:solidFill>
                  <a:srgbClr val="FFFFFF"/>
                </a:solidFill>
              </a:rPr>
              <a:t>Korištenje aplikacije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76EE-7DEE-079B-F7E5-05E5CCD9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500" dirty="0">
                <a:solidFill>
                  <a:srgbClr val="FFFFFF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U tekstualna polja upisuju se podaci o studentu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Tekstualno polje za pretraživanje i filtriranje tablice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Mogućnost unosa podataka o studentima preko Excel dokumenta</a:t>
            </a:r>
            <a:endParaRPr lang="en-GB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BE2CC77-D15A-3DF8-4307-74F372EA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96102"/>
            <a:ext cx="6798082" cy="42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62234-0126-7FFA-BCAA-606C5A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>
                <a:solidFill>
                  <a:srgbClr val="FFFFFF"/>
                </a:solidFill>
              </a:rPr>
              <a:t>Korištenje aplikacije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76EE-7DEE-079B-F7E5-05E5CCD9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500" dirty="0">
                <a:solidFill>
                  <a:srgbClr val="FFFFFF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U tekstualna polja upisuju se podaci o opremi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Tekstualno polje za pretraživanje i filtriranje tablice</a:t>
            </a:r>
          </a:p>
          <a:p>
            <a:pPr marL="0" indent="0">
              <a:buNone/>
            </a:pPr>
            <a:endParaRPr lang="en-GB" sz="15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A9D02B-9094-BAF1-7854-E209E584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96102"/>
            <a:ext cx="6798082" cy="42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62234-0126-7FFA-BCAA-606C5A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>
                <a:solidFill>
                  <a:srgbClr val="FFFFFF"/>
                </a:solidFill>
              </a:rPr>
              <a:t>Korištenje aplikacije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76EE-7DEE-079B-F7E5-05E5CCD9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500" dirty="0">
                <a:solidFill>
                  <a:srgbClr val="FFFFFF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U tekstualna polja upisuju se podaci o opremi koja se posuđuje studentu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Tekstualno polje za pretraživanje i filtriranje tablice</a:t>
            </a:r>
          </a:p>
          <a:p>
            <a:pPr marL="0" indent="0">
              <a:buNone/>
            </a:pPr>
            <a:endParaRPr lang="en-GB" sz="15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075D688-873D-3919-51BB-EBE5412F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87604"/>
            <a:ext cx="6798082" cy="428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5ED3-8752-CF63-4DA7-51DD09B1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C747-1A57-6A44-2BB3-10F41632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Razvijena aplikacija je uspješna u svojoj zadaći 				          evidentiranja posuđene opreme studentima za 					           rad kod kuće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Jednostavna za korištenje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Funkcionalnost automatskog unosa 					               studenata pomoću Excel datoteke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Dodatna optimizacija koda i baze podataka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07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7FD6-2E5C-EEA5-EDFC-DD329AA6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3736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hr-HR" sz="7200" dirty="0"/>
              <a:t>Hvala na pozornosti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07138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ECB9-8D59-865E-9BA0-C4A8EA4E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63E0-2334-E959-B8AA-E591DD31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Opis teme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FXML dokumenti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Kontroleri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Struktura baze podataka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DAO arhitektura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Korištenje aplikacije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Zaključak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6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D56F-8769-EA98-90FE-D02887AE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teme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EBFB-6D4D-1225-BA9B-971F2A84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Razvijena aplikacija služi asistentima, profesorima i drugom stručnom osoblju na fakultetu za   vođenje evidencije posuđene opreme studentima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Korišten je programski jezik 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razvojno okruženje Intellij IDEA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MySQL baza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korisničko sučelje je dizajnirano pomoću programa Scene Builder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automatski unos studenta pomoću Excel datoteke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65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8BF71-E4F2-C912-0473-021285F2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>
                <a:solidFill>
                  <a:srgbClr val="FFFFFF"/>
                </a:solidFill>
              </a:rPr>
              <a:t>FXML dokumenti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6E99-BFD4-CEC0-1CA1-CA3B4DBD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U FXML dokumentu definiraju se elementi korisničkog sučelja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Svaki element mora imati svoj jedinstveni identifikator (ID)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FXML dokumenti generirani su pomoću programa Scene Builder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Scene Builder olakšava izradu i uređivanje korisničkog sučelja bez	   potrebe za ručnim kodiranjem UI-a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1500" dirty="0">
                <a:solidFill>
                  <a:srgbClr val="FFFFFF"/>
                </a:solidFill>
              </a:rPr>
              <a:t> Svaki FXML dokument je povezan s odgovarajućim kontrolerom </a:t>
            </a:r>
            <a:endParaRPr lang="en-GB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7C5C39-D802-E327-53BA-FC6F1442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474551"/>
            <a:ext cx="6798082" cy="39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4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FF7C-E9BF-5B63-C865-5FD024F3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Kontroleri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BDA9-8BAF-66E2-8FC4-A0C70E51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Kontroler objekt je klasa koja sadrži logiku koja upravlja korisničkim sučeljem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Svaki kontroler je povezan s odgovarajućim FXML dokumentom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U njemu se definiraju elementi korisničkog sučelja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Element unutar FXML dokumenta i kontroler klase mora imati isti naziv kako 		             bi se ostvarila povezanost 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162B0-45BB-F2C0-2293-C980E6C6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437" y="2386042"/>
            <a:ext cx="2210108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67E34-09EF-797D-F2AE-7F3A59F2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25" y="4181755"/>
            <a:ext cx="2923905" cy="15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5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FD1B-9E22-123C-67A4-9204C227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Struktura baze podataka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29CA-462B-C4AD-3F0A-4DF9AE9B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MySQL je sustav za upravljanje bazama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Koristi SQL (engl. </a:t>
            </a:r>
            <a:r>
              <a:rPr lang="hr-HR" i="1" dirty="0"/>
              <a:t>Structured Query Language</a:t>
            </a:r>
            <a:r>
              <a:rPr lang="hr-HR" dirty="0"/>
              <a:t>) jezik je jezik za upravljanje i pretraživanje podataka u bazama podataka, koristi se za izradu upita</a:t>
            </a:r>
          </a:p>
          <a:p>
            <a:pPr marL="0" indent="0">
              <a:buNone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Podaci ove aplikacije pohranjeni su u tri tablice:	</a:t>
            </a:r>
          </a:p>
          <a:p>
            <a:pPr marL="1928600" lvl="8" indent="-457200">
              <a:buFont typeface="+mj-lt"/>
              <a:buAutoNum type="arabicPeriod"/>
            </a:pPr>
            <a:r>
              <a:rPr lang="hr-HR" sz="2000" dirty="0"/>
              <a:t>studenti</a:t>
            </a:r>
          </a:p>
          <a:p>
            <a:pPr marL="1928600" lvl="8" indent="-457200">
              <a:buFont typeface="+mj-lt"/>
              <a:buAutoNum type="arabicPeriod"/>
            </a:pPr>
            <a:r>
              <a:rPr lang="hr-HR" sz="2000" dirty="0"/>
              <a:t>oprema</a:t>
            </a:r>
          </a:p>
          <a:p>
            <a:pPr marL="1928600" lvl="8" indent="-457200">
              <a:buFont typeface="+mj-lt"/>
              <a:buAutoNum type="arabicPeriod"/>
            </a:pPr>
            <a:r>
              <a:rPr lang="hr-HR" sz="2000" dirty="0"/>
              <a:t>posudenaoprema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85F6D-B99E-CBD5-58E2-E7EAF8A4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387" y="3049817"/>
            <a:ext cx="4982521" cy="28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7084-26AB-BB43-C615-3990FE10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Struktura baze podataka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A1D8-D893-8EDF-C760-56FB6579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236B7B80-9B5F-FE8A-EB0A-5EE591EB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12" y="2482683"/>
            <a:ext cx="8132514" cy="26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882F-29F2-4592-9FC2-44D21F07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DAO arhitektura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40D9-A3E1-B24C-FABD-9E12F984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DAO (engl. </a:t>
            </a:r>
            <a:r>
              <a:rPr lang="hr-HR" i="1" dirty="0"/>
              <a:t>Data Access Object</a:t>
            </a:r>
            <a:r>
              <a:rPr lang="hr-HR" dirty="0"/>
              <a:t>) arhitektura je oblikovni obrazac koji se koristi za odvajanje logike aplikacije od detalja o pohrani i dohvaćanju podataka iz baze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Klasa </a:t>
            </a:r>
            <a:r>
              <a:rPr lang="hr-HR" i="1" dirty="0"/>
              <a:t>Database</a:t>
            </a:r>
            <a:r>
              <a:rPr lang="hr-HR" dirty="0"/>
              <a:t> je korištena za povezivanje aplikacije s bazom podataka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255AF-54BB-5E71-EE9A-74A4D6F8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350" y="3429000"/>
            <a:ext cx="4630259" cy="24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9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C29F-6467-36BF-000D-2C82CFA3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DAO arhitektura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658C-7B15-B0E9-6E86-5E15DF94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Sučelje </a:t>
            </a:r>
            <a:r>
              <a:rPr lang="hr-HR" i="1" dirty="0"/>
              <a:t>DAO</a:t>
            </a:r>
            <a:r>
              <a:rPr lang="hr-HR" dirty="0"/>
              <a:t> sadrži osnovne metode za pristup                                                                                                        podacima unutar baze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Sučelja	 </a:t>
            </a:r>
            <a:r>
              <a:rPr lang="hr-HR" i="1" dirty="0"/>
              <a:t>StudentDAO</a:t>
            </a:r>
            <a:r>
              <a:rPr lang="hr-HR" dirty="0"/>
              <a:t> i </a:t>
            </a:r>
            <a:r>
              <a:rPr lang="hr-HR" i="1" dirty="0"/>
              <a:t>OpremaDAO </a:t>
            </a:r>
            <a:r>
              <a:rPr lang="hr-HR" dirty="0"/>
              <a:t>proširuju					       sučelje </a:t>
            </a:r>
            <a:r>
              <a:rPr lang="hr-HR" i="1" dirty="0"/>
              <a:t>DAO</a:t>
            </a:r>
            <a:r>
              <a:rPr lang="hr-HR" dirty="0"/>
              <a:t> dodatnim metodama koji su 					                 potrebne u specifičnim slučajevima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Implementacijske klase implementiraju svoja 					     sučelja i u njihovim metodama je napisan kod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Prikazano je koji kontroleri koriste koji						      objekt implementacije 					                                                                                       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2AB23-617B-6D5B-F092-955D1F11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7772"/>
            <a:ext cx="5453996" cy="51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95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1525</TotalTime>
  <Words>518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Razvoj Java aplikacije za posuđivanje opreme iz laboratorija </vt:lpstr>
      <vt:lpstr>Sadržaj</vt:lpstr>
      <vt:lpstr>Opis teme</vt:lpstr>
      <vt:lpstr>FXML dokumenti</vt:lpstr>
      <vt:lpstr>Kontroleri</vt:lpstr>
      <vt:lpstr>Struktura baze podataka</vt:lpstr>
      <vt:lpstr>Struktura baze podataka</vt:lpstr>
      <vt:lpstr>DAO arhitektura</vt:lpstr>
      <vt:lpstr>DAO arhitektura</vt:lpstr>
      <vt:lpstr>Korištenje aplikacije</vt:lpstr>
      <vt:lpstr>Korištenje aplikacije</vt:lpstr>
      <vt:lpstr>Korištenje aplikacije</vt:lpstr>
      <vt:lpstr>Zaključak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Java aplikacije za posuđivanje opreme iz laboratorija</dc:title>
  <dc:creator>Andreas Bervanakis (abervanak)</dc:creator>
  <cp:lastModifiedBy>Andreas Bervanakis (abervanak)</cp:lastModifiedBy>
  <cp:revision>51</cp:revision>
  <dcterms:created xsi:type="dcterms:W3CDTF">2023-09-24T08:14:40Z</dcterms:created>
  <dcterms:modified xsi:type="dcterms:W3CDTF">2023-09-28T21:01:20Z</dcterms:modified>
</cp:coreProperties>
</file>