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68B0-1085-4F0A-A3DB-45CFB091B57F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67C5-0B51-4B6C-90EB-A6141A3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icks\Pictures\Home Sl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8"/>
            <a:ext cx="9144000" cy="68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icks\Pictures\Review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4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icks\Pictures\Search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4"/>
            <a:ext cx="9144386" cy="6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0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icks\Pictures\SResult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7"/>
            <a:ext cx="9144000" cy="684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icks\Pictures\ReviewList Sl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6" y="-34636"/>
            <a:ext cx="9157855" cy="689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6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icks\Pictures\Review Itself Sl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717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3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Hicks</dc:creator>
  <cp:lastModifiedBy>Hicks</cp:lastModifiedBy>
  <cp:revision>1</cp:revision>
  <dcterms:created xsi:type="dcterms:W3CDTF">2014-08-05T13:04:53Z</dcterms:created>
  <dcterms:modified xsi:type="dcterms:W3CDTF">2014-08-05T13:10:03Z</dcterms:modified>
</cp:coreProperties>
</file>