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7"/>
  </p:notesMasterIdLst>
  <p:sldIdLst>
    <p:sldId id="316" r:id="rId2"/>
    <p:sldId id="321" r:id="rId3"/>
    <p:sldId id="317" r:id="rId4"/>
    <p:sldId id="319" r:id="rId5"/>
    <p:sldId id="32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8746" autoAdjust="0"/>
  </p:normalViewPr>
  <p:slideViewPr>
    <p:cSldViewPr snapToGrid="0">
      <p:cViewPr>
        <p:scale>
          <a:sx n="71" d="100"/>
          <a:sy n="71" d="100"/>
        </p:scale>
        <p:origin x="-678" y="-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48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2B168-BD71-4D8B-B9FA-F149A1CB0E96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55182-810F-4930-9764-C24138AE4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9278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63D4-4C31-4944-A1D7-D642BFE5C83F}" type="datetime1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05F1-901C-4290-9C63-3380479413E2}" type="datetime1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C26B-AEDE-498C-A746-0ECCBC5E73B7}" type="datetime1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3748-8D9C-41EC-900D-481642AB38D5}" type="datetime1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6066-603A-4D43-8727-A3BE25E40BDA}" type="datetime1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1600-8011-4FE2-B7B1-57CB2A3C42FA}" type="datetime1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4771-1A06-4317-B17C-AED87940F65D}" type="datetime1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55DB-3216-4E21-9B1C-3C98A6F4A174}" type="datetime1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0C3B-416D-4E31-A6BB-30A594286DC8}" type="datetime1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CBBE-405C-425A-99BF-6D55E382F99E}" type="datetime1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C5B0B-0BB6-494B-A8FC-428D82948BDE}" type="datetime1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463C-5777-427A-8B44-0B69CDFE2A07}" type="datetime1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CBB2-D368-40DE-9268-DD05859D2C0C}" type="datetime1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B103-1753-413A-86E5-1E31DD40B1B4}" type="datetime1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E585-88E3-44B8-8074-B09B5EE45005}" type="datetime1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D960-9265-4AB5-9DCE-B747EEB12BA2}" type="datetime1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678A-FF6A-4635-AEA5-27E7E6B8EA32}" type="datetime1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F72B55C-3C19-4AE7-8096-1E422C7D67F8}" type="datetime1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5134" y="300446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396" y="2586322"/>
            <a:ext cx="10445380" cy="4271677"/>
          </a:xfrm>
        </p:spPr>
        <p:txBody>
          <a:bodyPr>
            <a:normAutofit/>
          </a:bodyPr>
          <a:lstStyle/>
          <a:p>
            <a:pPr marL="457200" indent="-457200">
              <a:buClrTx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Breaking of paragraph into sentences, and the words.</a:t>
            </a:r>
          </a:p>
          <a:p>
            <a:pPr marL="457200" indent="-457200">
              <a:buClrTx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word is a node in Page Rank.</a:t>
            </a:r>
          </a:p>
          <a:p>
            <a:pPr marL="457200" indent="-457200">
              <a:buClrTx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two word-pair in window have undirected edge.</a:t>
            </a:r>
          </a:p>
          <a:p>
            <a:pPr marL="457200" indent="-457200">
              <a:buClrTx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graph , weight of every word is calculated on formula:</a:t>
            </a:r>
          </a:p>
          <a:p>
            <a:pPr marL="457200" indent="-457200">
              <a:buClrTx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important words are considered keywords.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Tx/>
              <a:buAutoNum type="arabicPeriod"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Tx/>
              <a:buAutoNum type="arabicPeriod"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Tx/>
              <a:buAutoNum type="arabicPeriod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6396" y="1275636"/>
            <a:ext cx="30091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 descr="text-r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751" y="5303183"/>
            <a:ext cx="3549462" cy="82891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62961" y="1925578"/>
            <a:ext cx="107098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Tx/>
              <a:buAutoNum type="arabicPeriod"/>
            </a:pP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 extraction using text rank algorithm.</a:t>
            </a:r>
            <a:endParaRPr lang="en-US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60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5134" y="300446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078" y="3267648"/>
            <a:ext cx="10046451" cy="1855684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Wingdings 3" panose="05040102010807070707" pitchFamily="18" charset="2"/>
              <a:buAutoNum type="arabicPeriod"/>
            </a:pP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Levestenian’s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distance measures the difference in length.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Tx/>
              <a:buFont typeface="Wingdings 3" panose="05040102010807070707" pitchFamily="18" charset="2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 match measure percentage of words matched.</a:t>
            </a:r>
          </a:p>
          <a:p>
            <a:pPr marL="457200" indent="-457200">
              <a:buClrTx/>
              <a:buFont typeface="Wingdings 3" panose="05040102010807070707" pitchFamily="18" charset="2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 converts words to vectors for calculation.</a:t>
            </a:r>
          </a:p>
          <a:p>
            <a:pPr marL="457200" indent="-457200">
              <a:buClrTx/>
              <a:buFont typeface="Wingdings 3" panose="05040102010807070707" pitchFamily="18" charset="2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Synonyms are checked for every word .</a:t>
            </a:r>
          </a:p>
          <a:p>
            <a:pPr marL="457200" indent="-457200">
              <a:buClrTx/>
              <a:buFont typeface="Wingdings 3" panose="05040102010807070707" pitchFamily="18" charset="2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 evaluation involves lemmatization and stemming.</a:t>
            </a:r>
          </a:p>
          <a:p>
            <a:pPr marL="457200" indent="-457200">
              <a:buClrTx/>
              <a:buFont typeface="Wingdings 3" panose="05040102010807070707" pitchFamily="18" charset="2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Fuzzy logic is used for sentence similarity.</a:t>
            </a:r>
          </a:p>
          <a:p>
            <a:pPr marL="457200" indent="-457200">
              <a:buClrTx/>
              <a:buFont typeface="Wingdings 3" panose="05040102010807070707" pitchFamily="18" charset="2"/>
              <a:buAutoNum type="arabicPeriod"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Tx/>
              <a:buFont typeface="Wingdings 3" panose="05040102010807070707" pitchFamily="18" charset="2"/>
              <a:buAutoNum type="arabicPeriod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6396" y="1275636"/>
            <a:ext cx="65322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 used in the system.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683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5134" y="300446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329" y="1460935"/>
            <a:ext cx="10046451" cy="3684489"/>
          </a:xfrm>
        </p:spPr>
        <p:txBody>
          <a:bodyPr>
            <a:normAutofit/>
          </a:bodyPr>
          <a:lstStyle/>
          <a:p>
            <a:pPr marL="457200" indent="-457200">
              <a:buClrTx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of the matrices on large amount of dataset.</a:t>
            </a:r>
          </a:p>
          <a:p>
            <a:pPr marL="457200" indent="-457200">
              <a:buClrTx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increased using formula of research paper.</a:t>
            </a:r>
          </a:p>
          <a:p>
            <a:pPr marL="457200" indent="-457200">
              <a:buClrTx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bayesian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classifier model for class prediction.</a:t>
            </a:r>
          </a:p>
          <a:p>
            <a:pPr marL="457200" indent="-457200">
              <a:buClrTx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manually checked answer sheet of students for prediction.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Tx/>
              <a:buAutoNum type="arabicPeriod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396" y="1275636"/>
            <a:ext cx="30091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377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5134" y="300446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6396" y="1275636"/>
            <a:ext cx="107531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CYCLE MODEL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7241" y="2005210"/>
            <a:ext cx="7426100" cy="37949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12489" y="6147851"/>
            <a:ext cx="3119215" cy="4335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Fig: Incremental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275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5134" y="300446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6396" y="1275636"/>
            <a:ext cx="107531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95974" y="6211374"/>
            <a:ext cx="3119215" cy="4335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Fig: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Use-case diagram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="" xmlns:a16="http://schemas.microsoft.com/office/drawing/2014/main" id="{FA08DF49-5607-4E3B-9787-9C6C16BD0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747" y="1999322"/>
            <a:ext cx="7216511" cy="404733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951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1528</TotalTime>
  <Words>168</Words>
  <Application>Microsoft Office PowerPoint</Application>
  <PresentationFormat>Custom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Slice</vt:lpstr>
      <vt:lpstr>   METHODOLOGY </vt:lpstr>
      <vt:lpstr>   METHODOLOGY </vt:lpstr>
      <vt:lpstr>   METHODOLOGY </vt:lpstr>
      <vt:lpstr>   METHODOLOGY </vt:lpstr>
      <vt:lpstr>   METHODOLOGY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methodology</dc:title>
  <dc:creator>Biman</dc:creator>
  <cp:lastModifiedBy>Abesh</cp:lastModifiedBy>
  <cp:revision>182</cp:revision>
  <dcterms:created xsi:type="dcterms:W3CDTF">2018-02-11T08:53:08Z</dcterms:created>
  <dcterms:modified xsi:type="dcterms:W3CDTF">2019-08-13T06:36:55Z</dcterms:modified>
</cp:coreProperties>
</file>