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Modern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58900" y="497150"/>
            <a:ext cx="8001600" cy="54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4200"/>
              </a:spcBef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Object Oriented Python</a:t>
            </a:r>
          </a:p>
          <a:p>
            <a:pPr indent="-69850" lvl="0" marL="0" rtl="0">
              <a:lnSpc>
                <a:spcPct val="115000"/>
              </a:lnSpc>
              <a:spcBef>
                <a:spcPts val="42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all the programs we wrote till now, we have designed our program around functions i.e. blocks of statements which manipulate data. This is called the procedure-oriented way of programming. There is another way of organising your program which is to combine data and functionality and wrap it inside something called a class. This is called the object oriented programming paradigm.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2200"/>
              </a:spcBef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quick glance at the basics of the Object Orientation terminology.</a:t>
            </a:r>
          </a:p>
          <a:p>
            <a:pPr lvl="0" rtl="0">
              <a:lnSpc>
                <a:spcPct val="100000"/>
              </a:lnSpc>
              <a:spcBef>
                <a:spcPts val="220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: A class is the blueprint from which individual objects are created.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: A real World entity which have state and behavior.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407900" y="1121750"/>
            <a:ext cx="8183700" cy="5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ClassName(ParentClass1, ParentClass2):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class_variable1 = value1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class_variableN = valueN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method_name1(self, arguments):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  # body of method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method_name2(self, arguments, ...):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  # body of method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method_nameN(self, arguments):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  # body of method ...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80450" y="63725"/>
            <a:ext cx="87447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General Syntax of class definition while dealing with Object 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Orientation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in Python Programming.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509900" y="586375"/>
            <a:ext cx="7555800" cy="53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Simple Python Class.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class - acts as a blueprint of a object.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lass Box: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object of box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 = Box()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20650" y="548125"/>
            <a:ext cx="7835400" cy="50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Two Python Objects...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Box: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 = Box()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b2 = Box()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print(b1)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print(b2)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497150" y="535375"/>
            <a:ext cx="8005200" cy="54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Attributes of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Box: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 = Box()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b2 = Box()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b1.height =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b1.width = 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b1.depth =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b2.height =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b2.width = 6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b2.depth = 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print(b1.height, b1.width, b1.depth)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print(b2.height, b2.width, b2.depth)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739350" y="662850"/>
            <a:ext cx="7676700" cy="50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800">
                <a:latin typeface="Roboto"/>
                <a:ea typeface="Roboto"/>
                <a:cs typeface="Roboto"/>
                <a:sym typeface="Roboto"/>
              </a:rPr>
              <a:t>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Box: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reset(self):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self.width =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self.height =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self.depth = 2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 = Box()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b.reset()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print(b.height, b.width, b.depth)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65725" y="203950"/>
            <a:ext cx="8978400" cy="601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More Methods...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class Box: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reset(self):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print("I am being reset")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self.height =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self.depth =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self.width = 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print("Reset complete")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volume(self):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return self.height * self.width * self.depth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def describe(self):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print("Hey, I am box!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 = Box()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b1.height, b1.width, b1.depth = 2, 3,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print(b1.volume())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b1.describe()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229450" y="1315500"/>
            <a:ext cx="8693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Constructor through</a:t>
            </a:r>
            <a:r>
              <a:rPr b="1" lang="en-US" sz="3600">
                <a:latin typeface="Courier New"/>
                <a:ea typeface="Courier New"/>
                <a:cs typeface="Courier New"/>
                <a:sym typeface="Courier New"/>
              </a:rPr>
              <a:t>__init__(self)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Box: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def __init__(self, height, width,depth):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    self.height = height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    self.width = width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    self.depth = depth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