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9144000"/>
  <p:notesSz cx="6858000" cy="9144000"/>
  <p:embeddedFontLst>
    <p:embeddedFont>
      <p:font typeface="Roboto"/>
      <p:regular r:id="rId15"/>
      <p:bold r:id="rId16"/>
      <p:italic r:id="rId17"/>
      <p:boldItalic r:id="rId18"/>
    </p:embeddedFont>
    <p:embeddedFont>
      <p:font typeface="Tahoma"/>
      <p:regular r:id="rId19"/>
      <p:bold r:id="rId20"/>
    </p:embeddedFont>
    <p:embeddedFont>
      <p:font typeface="Helvetica Neue Light"/>
      <p:regular r:id="rId21"/>
      <p:bold r:id="rId22"/>
      <p:italic r:id="rId23"/>
      <p:boldItalic r:id="rId24"/>
    </p:embeddedFont>
    <p:embeddedFont>
      <p:font typeface="Roboto Mon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Tahoma-bold.fntdata"/><Relationship Id="rId22" Type="http://schemas.openxmlformats.org/officeDocument/2006/relationships/font" Target="fonts/HelveticaNeueLight-bold.fntdata"/><Relationship Id="rId21" Type="http://schemas.openxmlformats.org/officeDocument/2006/relationships/font" Target="fonts/HelveticaNeueLight-regular.fntdata"/><Relationship Id="rId24" Type="http://schemas.openxmlformats.org/officeDocument/2006/relationships/font" Target="fonts/HelveticaNeueLight-boldItalic.fntdata"/><Relationship Id="rId23" Type="http://schemas.openxmlformats.org/officeDocument/2006/relationships/font" Target="fonts/HelveticaNeueLight-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Mono-bold.fntdata"/><Relationship Id="rId25" Type="http://schemas.openxmlformats.org/officeDocument/2006/relationships/font" Target="fonts/RobotoMono-regular.fntdata"/><Relationship Id="rId28" Type="http://schemas.openxmlformats.org/officeDocument/2006/relationships/font" Target="fonts/RobotoMono-boldItalic.fntdata"/><Relationship Id="rId27" Type="http://schemas.openxmlformats.org/officeDocument/2006/relationships/font" Target="fonts/RobotoMon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Roboto-regular.fntdata"/><Relationship Id="rId14" Type="http://schemas.openxmlformats.org/officeDocument/2006/relationships/slide" Target="slides/slide10.xml"/><Relationship Id="rId17" Type="http://schemas.openxmlformats.org/officeDocument/2006/relationships/font" Target="fonts/Roboto-italic.fntdata"/><Relationship Id="rId16" Type="http://schemas.openxmlformats.org/officeDocument/2006/relationships/font" Target="fonts/Roboto-bold.fntdata"/><Relationship Id="rId19" Type="http://schemas.openxmlformats.org/officeDocument/2006/relationships/font" Target="fonts/Tahoma-regular.fntdata"/><Relationship Id="rId18" Type="http://schemas.openxmlformats.org/officeDocument/2006/relationships/font" Target="fonts/Robo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9pPr>
          </a:lstStyle>
          <a:p/>
        </p:txBody>
      </p:sp>
      <p:sp>
        <p:nvSpPr>
          <p:cNvPr id="4" name="Shape 4"/>
          <p:cNvSpPr txBox="1"/>
          <p:nvPr>
            <p:ph idx="10" type="dt"/>
          </p:nvPr>
        </p:nvSpPr>
        <p:spPr>
          <a:xfrm>
            <a:off x="3886200" y="0"/>
            <a:ext cx="2971799" cy="4572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6" name="Shape 6"/>
          <p:cNvSpPr txBox="1"/>
          <p:nvPr>
            <p:ph idx="1" type="body"/>
          </p:nvPr>
        </p:nvSpPr>
        <p:spPr>
          <a:xfrm>
            <a:off x="914400" y="4343400"/>
            <a:ext cx="5029199" cy="41148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7" name="Shape 7"/>
          <p:cNvSpPr txBox="1"/>
          <p:nvPr>
            <p:ph idx="11" type="ftr"/>
          </p:nvPr>
        </p:nvSpPr>
        <p:spPr>
          <a:xfrm>
            <a:off x="0" y="8686800"/>
            <a:ext cx="2971799" cy="4572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9pPr>
          </a:lstStyle>
          <a:p/>
        </p:txBody>
      </p:sp>
      <p:sp>
        <p:nvSpPr>
          <p:cNvPr id="8" name="Shape 8"/>
          <p:cNvSpPr txBox="1"/>
          <p:nvPr>
            <p:ph idx="12" type="sldNum"/>
          </p:nvPr>
        </p:nvSpPr>
        <p:spPr>
          <a:xfrm>
            <a:off x="3886200" y="8686800"/>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Tahoma"/>
              <a:buNone/>
            </a:pPr>
            <a:fld id="{00000000-1234-1234-1234-123412341234}" type="slidenum">
              <a:rPr b="0" i="0" lang="en-US" sz="1200" u="none" cap="none" strike="noStrike">
                <a:solidFill>
                  <a:srgbClr val="000000"/>
                </a:solidFill>
                <a:latin typeface="Tahoma"/>
                <a:ea typeface="Tahoma"/>
                <a:cs typeface="Tahoma"/>
                <a:sym typeface="Tahoma"/>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Shape 55"/>
          <p:cNvSpPr txBox="1"/>
          <p:nvPr>
            <p:ph idx="1" type="body"/>
          </p:nvPr>
        </p:nvSpPr>
        <p:spPr>
          <a:xfrm>
            <a:off x="914400" y="4343400"/>
            <a:ext cx="50292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56" name="Shape 5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914400" y="4343400"/>
            <a:ext cx="5029200" cy="4114800"/>
          </a:xfrm>
          <a:prstGeom prst="rect">
            <a:avLst/>
          </a:prstGeom>
        </p:spPr>
        <p:txBody>
          <a:bodyPr anchorCtr="0" anchor="t" bIns="91425" lIns="91425" rIns="91425" tIns="91425">
            <a:noAutofit/>
          </a:bodyPr>
          <a:lstStyle/>
          <a:p>
            <a:pPr lvl="0">
              <a:spcBef>
                <a:spcPts val="0"/>
              </a:spcBef>
              <a:buNone/>
            </a:pPr>
            <a:r>
              <a:t/>
            </a:r>
            <a:endParaRPr/>
          </a:p>
        </p:txBody>
      </p:sp>
      <p:sp>
        <p:nvSpPr>
          <p:cNvPr id="110" name="Shape 110"/>
          <p:cNvSpPr txBox="1"/>
          <p:nvPr>
            <p:ph idx="12" type="sldNum"/>
          </p:nvPr>
        </p:nvSpPr>
        <p:spPr>
          <a:xfrm>
            <a:off x="3886200" y="8686800"/>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Tahoma"/>
              <a:buNone/>
            </a:pPr>
            <a:fld id="{00000000-1234-1234-1234-123412341234}" type="slidenum">
              <a:rPr lang="en-US"/>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Shape 61"/>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62" name="Shape 6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67" name="Shape 6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txBox="1"/>
          <p:nvPr/>
        </p:nvSpPr>
        <p:spPr>
          <a:xfrm>
            <a:off x="3886200" y="8686800"/>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Tahoma"/>
              <a:buNone/>
            </a:pPr>
            <a:fld id="{00000000-1234-1234-1234-123412341234}" type="slidenum">
              <a:rPr b="0" i="0" lang="en-US" sz="1200" u="none">
                <a:solidFill>
                  <a:srgbClr val="000000"/>
                </a:solidFill>
                <a:latin typeface="Tahoma"/>
                <a:ea typeface="Tahoma"/>
                <a:cs typeface="Tahoma"/>
                <a:sym typeface="Tahoma"/>
              </a:rPr>
              <a:t>‹#›</a:t>
            </a:fld>
          </a:p>
        </p:txBody>
      </p:sp>
      <p:sp>
        <p:nvSpPr>
          <p:cNvPr id="72" name="Shape 7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3" name="Shape 73"/>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8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78" name="Shape 7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914400" y="4343400"/>
            <a:ext cx="5029200" cy="4114800"/>
          </a:xfrm>
          <a:prstGeom prst="rect">
            <a:avLst/>
          </a:prstGeom>
        </p:spPr>
        <p:txBody>
          <a:bodyPr anchorCtr="0" anchor="t" bIns="91425" lIns="91425" rIns="91425" tIns="91425">
            <a:noAutofit/>
          </a:bodyPr>
          <a:lstStyle/>
          <a:p>
            <a:pPr lvl="0">
              <a:spcBef>
                <a:spcPts val="0"/>
              </a:spcBef>
              <a:buNone/>
            </a:pPr>
            <a:r>
              <a:t/>
            </a:r>
            <a:endParaRPr/>
          </a:p>
        </p:txBody>
      </p:sp>
      <p:sp>
        <p:nvSpPr>
          <p:cNvPr id="85" name="Shape 85"/>
          <p:cNvSpPr txBox="1"/>
          <p:nvPr>
            <p:ph idx="12" type="sldNum"/>
          </p:nvPr>
        </p:nvSpPr>
        <p:spPr>
          <a:xfrm>
            <a:off x="3886200" y="8686800"/>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Tahoma"/>
              <a:buNone/>
            </a:pPr>
            <a:fld id="{00000000-1234-1234-1234-123412341234}" type="slidenum">
              <a:rPr lang="en-US"/>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914400" y="4343400"/>
            <a:ext cx="5029200" cy="4114800"/>
          </a:xfrm>
          <a:prstGeom prst="rect">
            <a:avLst/>
          </a:prstGeom>
        </p:spPr>
        <p:txBody>
          <a:bodyPr anchorCtr="0" anchor="t" bIns="91425" lIns="91425" rIns="91425" tIns="91425">
            <a:noAutofit/>
          </a:bodyPr>
          <a:lstStyle/>
          <a:p>
            <a:pPr lvl="0">
              <a:spcBef>
                <a:spcPts val="0"/>
              </a:spcBef>
              <a:buNone/>
            </a:pPr>
            <a:r>
              <a:t/>
            </a:r>
            <a:endParaRPr/>
          </a:p>
        </p:txBody>
      </p:sp>
      <p:sp>
        <p:nvSpPr>
          <p:cNvPr id="92" name="Shape 92"/>
          <p:cNvSpPr txBox="1"/>
          <p:nvPr>
            <p:ph idx="12" type="sldNum"/>
          </p:nvPr>
        </p:nvSpPr>
        <p:spPr>
          <a:xfrm>
            <a:off x="3886200" y="8686800"/>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Tahoma"/>
              <a:buNone/>
            </a:pPr>
            <a:fld id="{00000000-1234-1234-1234-123412341234}" type="slidenum">
              <a:rPr lang="en-US"/>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914400" y="4343400"/>
            <a:ext cx="5029200" cy="4114800"/>
          </a:xfrm>
          <a:prstGeom prst="rect">
            <a:avLst/>
          </a:prstGeom>
        </p:spPr>
        <p:txBody>
          <a:bodyPr anchorCtr="0" anchor="t" bIns="91425" lIns="91425" rIns="91425" tIns="91425">
            <a:noAutofit/>
          </a:bodyPr>
          <a:lstStyle/>
          <a:p>
            <a:pPr lvl="0">
              <a:spcBef>
                <a:spcPts val="0"/>
              </a:spcBef>
              <a:buNone/>
            </a:pPr>
            <a:r>
              <a:t/>
            </a:r>
            <a:endParaRPr/>
          </a:p>
        </p:txBody>
      </p:sp>
      <p:sp>
        <p:nvSpPr>
          <p:cNvPr id="98" name="Shape 98"/>
          <p:cNvSpPr txBox="1"/>
          <p:nvPr>
            <p:ph idx="12" type="sldNum"/>
          </p:nvPr>
        </p:nvSpPr>
        <p:spPr>
          <a:xfrm>
            <a:off x="3886200" y="8686800"/>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Tahoma"/>
              <a:buNone/>
            </a:pPr>
            <a:fld id="{00000000-1234-1234-1234-123412341234}" type="slidenum">
              <a:rPr lang="en-US"/>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914400" y="4343400"/>
            <a:ext cx="5029200" cy="4114800"/>
          </a:xfrm>
          <a:prstGeom prst="rect">
            <a:avLst/>
          </a:prstGeom>
        </p:spPr>
        <p:txBody>
          <a:bodyPr anchorCtr="0" anchor="t" bIns="91425" lIns="91425" rIns="91425" tIns="91425">
            <a:noAutofit/>
          </a:bodyPr>
          <a:lstStyle/>
          <a:p>
            <a:pPr lvl="0">
              <a:spcBef>
                <a:spcPts val="0"/>
              </a:spcBef>
              <a:buNone/>
            </a:pPr>
            <a:r>
              <a:t/>
            </a:r>
            <a:endParaRPr/>
          </a:p>
        </p:txBody>
      </p:sp>
      <p:sp>
        <p:nvSpPr>
          <p:cNvPr id="104" name="Shape 104"/>
          <p:cNvSpPr txBox="1"/>
          <p:nvPr>
            <p:ph idx="12" type="sldNum"/>
          </p:nvPr>
        </p:nvSpPr>
        <p:spPr>
          <a:xfrm>
            <a:off x="3886200" y="8686800"/>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Tahoma"/>
              <a:buNone/>
            </a:pPr>
            <a:fld id="{00000000-1234-1234-1234-123412341234}" type="slidenum">
              <a:rPr lang="en-US"/>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and Content">
    <p:spTree>
      <p:nvGrpSpPr>
        <p:cNvPr id="16" name="Shape 16"/>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Header">
    <p:spTree>
      <p:nvGrpSpPr>
        <p:cNvPr id="44" name="Shape 44"/>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amp; Subtitle">
    <p:spTree>
      <p:nvGrpSpPr>
        <p:cNvPr id="45" name="Shape 45"/>
        <p:cNvGrpSpPr/>
        <p:nvPr/>
      </p:nvGrpSpPr>
      <p:grpSpPr>
        <a:xfrm>
          <a:off x="0" y="0"/>
          <a:ext cx="0" cy="0"/>
          <a:chOff x="0" y="0"/>
          <a:chExt cx="0" cy="0"/>
        </a:xfrm>
      </p:grpSpPr>
      <p:sp>
        <p:nvSpPr>
          <p:cNvPr id="46" name="Shape 46"/>
          <p:cNvSpPr txBox="1"/>
          <p:nvPr>
            <p:ph type="title"/>
          </p:nvPr>
        </p:nvSpPr>
        <p:spPr>
          <a:xfrm>
            <a:off x="892968" y="1151929"/>
            <a:ext cx="7358100" cy="23217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rgbClr val="000000"/>
              </a:buClr>
              <a:buFont typeface="Helvetica Neue Light"/>
              <a:buNone/>
              <a:defRPr b="0" i="0" sz="5600" u="none" cap="none" strike="noStrike">
                <a:solidFill>
                  <a:srgbClr val="000000"/>
                </a:solidFill>
                <a:latin typeface="Helvetica Neue Light"/>
                <a:ea typeface="Helvetica Neue Light"/>
                <a:cs typeface="Helvetica Neue Light"/>
                <a:sym typeface="Helvetica Neue Light"/>
              </a:defRPr>
            </a:lvl1pPr>
            <a:lvl2pPr indent="165100" lvl="1" marL="0" marR="0" rtl="0" algn="ctr">
              <a:lnSpc>
                <a:spcPct val="100000"/>
              </a:lnSpc>
              <a:spcBef>
                <a:spcPts val="0"/>
              </a:spcBef>
              <a:spcAft>
                <a:spcPts val="0"/>
              </a:spcAft>
              <a:buClr>
                <a:srgbClr val="000000"/>
              </a:buClr>
              <a:buFont typeface="Helvetica Neue Light"/>
              <a:buNone/>
              <a:defRPr b="0" i="0" sz="5600" u="none" cap="none" strike="noStrike">
                <a:solidFill>
                  <a:srgbClr val="000000"/>
                </a:solidFill>
                <a:latin typeface="Helvetica Neue Light"/>
                <a:ea typeface="Helvetica Neue Light"/>
                <a:cs typeface="Helvetica Neue Light"/>
                <a:sym typeface="Helvetica Neue Light"/>
              </a:defRPr>
            </a:lvl2pPr>
            <a:lvl3pPr indent="317500" lvl="2" marL="0" marR="0" rtl="0" algn="ctr">
              <a:lnSpc>
                <a:spcPct val="100000"/>
              </a:lnSpc>
              <a:spcBef>
                <a:spcPts val="0"/>
              </a:spcBef>
              <a:spcAft>
                <a:spcPts val="0"/>
              </a:spcAft>
              <a:buClr>
                <a:srgbClr val="000000"/>
              </a:buClr>
              <a:buFont typeface="Helvetica Neue Light"/>
              <a:buNone/>
              <a:defRPr b="0" i="0" sz="5600" u="none" cap="none" strike="noStrike">
                <a:solidFill>
                  <a:srgbClr val="000000"/>
                </a:solidFill>
                <a:latin typeface="Helvetica Neue Light"/>
                <a:ea typeface="Helvetica Neue Light"/>
                <a:cs typeface="Helvetica Neue Light"/>
                <a:sym typeface="Helvetica Neue Light"/>
              </a:defRPr>
            </a:lvl3pPr>
            <a:lvl4pPr indent="482600" lvl="3" marL="0" marR="0" rtl="0" algn="ctr">
              <a:lnSpc>
                <a:spcPct val="100000"/>
              </a:lnSpc>
              <a:spcBef>
                <a:spcPts val="0"/>
              </a:spcBef>
              <a:spcAft>
                <a:spcPts val="0"/>
              </a:spcAft>
              <a:buClr>
                <a:srgbClr val="000000"/>
              </a:buClr>
              <a:buFont typeface="Helvetica Neue Light"/>
              <a:buNone/>
              <a:defRPr b="0" i="0" sz="5600" u="none" cap="none" strike="noStrike">
                <a:solidFill>
                  <a:srgbClr val="000000"/>
                </a:solidFill>
                <a:latin typeface="Helvetica Neue Light"/>
                <a:ea typeface="Helvetica Neue Light"/>
                <a:cs typeface="Helvetica Neue Light"/>
                <a:sym typeface="Helvetica Neue Light"/>
              </a:defRPr>
            </a:lvl4pPr>
            <a:lvl5pPr indent="647700" lvl="4" marL="0" marR="0" rtl="0" algn="ctr">
              <a:lnSpc>
                <a:spcPct val="100000"/>
              </a:lnSpc>
              <a:spcBef>
                <a:spcPts val="0"/>
              </a:spcBef>
              <a:spcAft>
                <a:spcPts val="0"/>
              </a:spcAft>
              <a:buClr>
                <a:srgbClr val="000000"/>
              </a:buClr>
              <a:buFont typeface="Helvetica Neue Light"/>
              <a:buNone/>
              <a:defRPr b="0" i="0" sz="5600" u="none" cap="none" strike="noStrike">
                <a:solidFill>
                  <a:srgbClr val="000000"/>
                </a:solidFill>
                <a:latin typeface="Helvetica Neue Light"/>
                <a:ea typeface="Helvetica Neue Light"/>
                <a:cs typeface="Helvetica Neue Light"/>
                <a:sym typeface="Helvetica Neue Light"/>
              </a:defRPr>
            </a:lvl5pPr>
            <a:lvl6pPr indent="800100" lvl="5" marL="0" marR="0" rtl="0" algn="ctr">
              <a:lnSpc>
                <a:spcPct val="100000"/>
              </a:lnSpc>
              <a:spcBef>
                <a:spcPts val="0"/>
              </a:spcBef>
              <a:spcAft>
                <a:spcPts val="0"/>
              </a:spcAft>
              <a:buClr>
                <a:srgbClr val="000000"/>
              </a:buClr>
              <a:buFont typeface="Helvetica Neue Light"/>
              <a:buNone/>
              <a:defRPr b="0" i="0" sz="5600" u="none" cap="none" strike="noStrike">
                <a:solidFill>
                  <a:srgbClr val="000000"/>
                </a:solidFill>
                <a:latin typeface="Helvetica Neue Light"/>
                <a:ea typeface="Helvetica Neue Light"/>
                <a:cs typeface="Helvetica Neue Light"/>
                <a:sym typeface="Helvetica Neue Light"/>
              </a:defRPr>
            </a:lvl6pPr>
            <a:lvl7pPr indent="965200" lvl="6" marL="0" marR="0" rtl="0" algn="ctr">
              <a:lnSpc>
                <a:spcPct val="100000"/>
              </a:lnSpc>
              <a:spcBef>
                <a:spcPts val="0"/>
              </a:spcBef>
              <a:spcAft>
                <a:spcPts val="0"/>
              </a:spcAft>
              <a:buClr>
                <a:srgbClr val="000000"/>
              </a:buClr>
              <a:buFont typeface="Helvetica Neue Light"/>
              <a:buNone/>
              <a:defRPr b="0" i="0" sz="5600" u="none" cap="none" strike="noStrike">
                <a:solidFill>
                  <a:srgbClr val="000000"/>
                </a:solidFill>
                <a:latin typeface="Helvetica Neue Light"/>
                <a:ea typeface="Helvetica Neue Light"/>
                <a:cs typeface="Helvetica Neue Light"/>
                <a:sym typeface="Helvetica Neue Light"/>
              </a:defRPr>
            </a:lvl7pPr>
            <a:lvl8pPr indent="1130300" lvl="7" marL="0" marR="0" rtl="0" algn="ctr">
              <a:lnSpc>
                <a:spcPct val="100000"/>
              </a:lnSpc>
              <a:spcBef>
                <a:spcPts val="0"/>
              </a:spcBef>
              <a:spcAft>
                <a:spcPts val="0"/>
              </a:spcAft>
              <a:buClr>
                <a:srgbClr val="000000"/>
              </a:buClr>
              <a:buFont typeface="Helvetica Neue Light"/>
              <a:buNone/>
              <a:defRPr b="0" i="0" sz="5600" u="none" cap="none" strike="noStrike">
                <a:solidFill>
                  <a:srgbClr val="000000"/>
                </a:solidFill>
                <a:latin typeface="Helvetica Neue Light"/>
                <a:ea typeface="Helvetica Neue Light"/>
                <a:cs typeface="Helvetica Neue Light"/>
                <a:sym typeface="Helvetica Neue Light"/>
              </a:defRPr>
            </a:lvl8pPr>
            <a:lvl9pPr indent="1282700" lvl="8" marL="0" marR="0" rtl="0" algn="ctr">
              <a:lnSpc>
                <a:spcPct val="100000"/>
              </a:lnSpc>
              <a:spcBef>
                <a:spcPts val="0"/>
              </a:spcBef>
              <a:spcAft>
                <a:spcPts val="0"/>
              </a:spcAft>
              <a:buClr>
                <a:srgbClr val="000000"/>
              </a:buClr>
              <a:buFont typeface="Helvetica Neue Light"/>
              <a:buNone/>
              <a:defRPr b="0" i="0" sz="5600" u="none" cap="none" strike="noStrike">
                <a:solidFill>
                  <a:srgbClr val="000000"/>
                </a:solidFill>
                <a:latin typeface="Helvetica Neue Light"/>
                <a:ea typeface="Helvetica Neue Light"/>
                <a:cs typeface="Helvetica Neue Light"/>
                <a:sym typeface="Helvetica Neue Light"/>
              </a:defRPr>
            </a:lvl9pPr>
          </a:lstStyle>
          <a:p/>
        </p:txBody>
      </p:sp>
      <p:sp>
        <p:nvSpPr>
          <p:cNvPr id="47" name="Shape 47"/>
          <p:cNvSpPr txBox="1"/>
          <p:nvPr>
            <p:ph idx="1" type="body"/>
          </p:nvPr>
        </p:nvSpPr>
        <p:spPr>
          <a:xfrm>
            <a:off x="892968" y="3536156"/>
            <a:ext cx="7358100" cy="7947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rgbClr val="000000"/>
              </a:buClr>
              <a:buFont typeface="Helvetica Neue Light"/>
              <a:buNone/>
              <a:defRPr b="0" i="0" sz="2300" u="none" cap="none" strike="noStrike">
                <a:solidFill>
                  <a:srgbClr val="000000"/>
                </a:solidFill>
                <a:latin typeface="Helvetica Neue Light"/>
                <a:ea typeface="Helvetica Neue Light"/>
                <a:cs typeface="Helvetica Neue Light"/>
                <a:sym typeface="Helvetica Neue Light"/>
              </a:defRPr>
            </a:lvl1pPr>
            <a:lvl2pPr indent="165100" lvl="1" marL="0" marR="0" rtl="0" algn="ctr">
              <a:lnSpc>
                <a:spcPct val="100000"/>
              </a:lnSpc>
              <a:spcBef>
                <a:spcPts val="0"/>
              </a:spcBef>
              <a:spcAft>
                <a:spcPts val="0"/>
              </a:spcAft>
              <a:buClr>
                <a:srgbClr val="000000"/>
              </a:buClr>
              <a:buFont typeface="Helvetica Neue Light"/>
              <a:buNone/>
              <a:defRPr b="0" i="0" sz="2300" u="none" cap="none" strike="noStrike">
                <a:solidFill>
                  <a:srgbClr val="000000"/>
                </a:solidFill>
                <a:latin typeface="Helvetica Neue Light"/>
                <a:ea typeface="Helvetica Neue Light"/>
                <a:cs typeface="Helvetica Neue Light"/>
                <a:sym typeface="Helvetica Neue Light"/>
              </a:defRPr>
            </a:lvl2pPr>
            <a:lvl3pPr indent="317500" lvl="2" marL="0" marR="0" rtl="0" algn="ctr">
              <a:lnSpc>
                <a:spcPct val="100000"/>
              </a:lnSpc>
              <a:spcBef>
                <a:spcPts val="0"/>
              </a:spcBef>
              <a:spcAft>
                <a:spcPts val="0"/>
              </a:spcAft>
              <a:buClr>
                <a:srgbClr val="000000"/>
              </a:buClr>
              <a:buFont typeface="Helvetica Neue Light"/>
              <a:buNone/>
              <a:defRPr b="0" i="0" sz="2300" u="none" cap="none" strike="noStrike">
                <a:solidFill>
                  <a:srgbClr val="000000"/>
                </a:solidFill>
                <a:latin typeface="Helvetica Neue Light"/>
                <a:ea typeface="Helvetica Neue Light"/>
                <a:cs typeface="Helvetica Neue Light"/>
                <a:sym typeface="Helvetica Neue Light"/>
              </a:defRPr>
            </a:lvl3pPr>
            <a:lvl4pPr indent="482600" lvl="3" marL="0" marR="0" rtl="0" algn="ctr">
              <a:lnSpc>
                <a:spcPct val="100000"/>
              </a:lnSpc>
              <a:spcBef>
                <a:spcPts val="0"/>
              </a:spcBef>
              <a:spcAft>
                <a:spcPts val="0"/>
              </a:spcAft>
              <a:buClr>
                <a:srgbClr val="000000"/>
              </a:buClr>
              <a:buFont typeface="Helvetica Neue Light"/>
              <a:buNone/>
              <a:defRPr b="0" i="0" sz="2300" u="none" cap="none" strike="noStrike">
                <a:solidFill>
                  <a:srgbClr val="000000"/>
                </a:solidFill>
                <a:latin typeface="Helvetica Neue Light"/>
                <a:ea typeface="Helvetica Neue Light"/>
                <a:cs typeface="Helvetica Neue Light"/>
                <a:sym typeface="Helvetica Neue Light"/>
              </a:defRPr>
            </a:lvl4pPr>
            <a:lvl5pPr indent="647700" lvl="4" marL="0" marR="0" rtl="0" algn="ctr">
              <a:lnSpc>
                <a:spcPct val="100000"/>
              </a:lnSpc>
              <a:spcBef>
                <a:spcPts val="0"/>
              </a:spcBef>
              <a:spcAft>
                <a:spcPts val="0"/>
              </a:spcAft>
              <a:buClr>
                <a:srgbClr val="000000"/>
              </a:buClr>
              <a:buFont typeface="Helvetica Neue Light"/>
              <a:buNone/>
              <a:defRPr b="0" i="0" sz="2300" u="none" cap="none" strike="noStrike">
                <a:solidFill>
                  <a:srgbClr val="000000"/>
                </a:solidFill>
                <a:latin typeface="Helvetica Neue Light"/>
                <a:ea typeface="Helvetica Neue Light"/>
                <a:cs typeface="Helvetica Neue Light"/>
                <a:sym typeface="Helvetica Neue Light"/>
              </a:defRPr>
            </a:lvl5pPr>
            <a:lvl6pPr indent="-190500" lvl="5" marL="1879600" marR="0" rtl="0" algn="l">
              <a:lnSpc>
                <a:spcPct val="100000"/>
              </a:lnSpc>
              <a:spcBef>
                <a:spcPts val="3000"/>
              </a:spcBef>
              <a:spcAft>
                <a:spcPts val="0"/>
              </a:spcAft>
              <a:buClr>
                <a:srgbClr val="000000"/>
              </a:buClr>
              <a:buSzPct val="76000"/>
              <a:buFont typeface="Helvetica Neue Light"/>
              <a:buChar char="•"/>
              <a:defRPr b="0" i="0" sz="2500" u="none" cap="none" strike="noStrike">
                <a:solidFill>
                  <a:srgbClr val="000000"/>
                </a:solidFill>
                <a:latin typeface="Helvetica Neue Light"/>
                <a:ea typeface="Helvetica Neue Light"/>
                <a:cs typeface="Helvetica Neue Light"/>
                <a:sym typeface="Helvetica Neue Light"/>
              </a:defRPr>
            </a:lvl6pPr>
            <a:lvl7pPr indent="-190500" lvl="6" marL="2184400" marR="0" rtl="0" algn="l">
              <a:lnSpc>
                <a:spcPct val="100000"/>
              </a:lnSpc>
              <a:spcBef>
                <a:spcPts val="3000"/>
              </a:spcBef>
              <a:spcAft>
                <a:spcPts val="0"/>
              </a:spcAft>
              <a:buClr>
                <a:srgbClr val="000000"/>
              </a:buClr>
              <a:buSzPct val="76000"/>
              <a:buFont typeface="Helvetica Neue Light"/>
              <a:buChar char="•"/>
              <a:defRPr b="0" i="0" sz="2500" u="none" cap="none" strike="noStrike">
                <a:solidFill>
                  <a:srgbClr val="000000"/>
                </a:solidFill>
                <a:latin typeface="Helvetica Neue Light"/>
                <a:ea typeface="Helvetica Neue Light"/>
                <a:cs typeface="Helvetica Neue Light"/>
                <a:sym typeface="Helvetica Neue Light"/>
              </a:defRPr>
            </a:lvl7pPr>
            <a:lvl8pPr indent="-190500" lvl="7" marL="2501900" marR="0" rtl="0" algn="l">
              <a:lnSpc>
                <a:spcPct val="100000"/>
              </a:lnSpc>
              <a:spcBef>
                <a:spcPts val="3000"/>
              </a:spcBef>
              <a:spcAft>
                <a:spcPts val="0"/>
              </a:spcAft>
              <a:buClr>
                <a:srgbClr val="000000"/>
              </a:buClr>
              <a:buSzPct val="76000"/>
              <a:buFont typeface="Helvetica Neue Light"/>
              <a:buChar char="•"/>
              <a:defRPr b="0" i="0" sz="2500" u="none" cap="none" strike="noStrike">
                <a:solidFill>
                  <a:srgbClr val="000000"/>
                </a:solidFill>
                <a:latin typeface="Helvetica Neue Light"/>
                <a:ea typeface="Helvetica Neue Light"/>
                <a:cs typeface="Helvetica Neue Light"/>
                <a:sym typeface="Helvetica Neue Light"/>
              </a:defRPr>
            </a:lvl8pPr>
            <a:lvl9pPr indent="-190500" lvl="8" marL="2806700" marR="0" rtl="0" algn="l">
              <a:lnSpc>
                <a:spcPct val="100000"/>
              </a:lnSpc>
              <a:spcBef>
                <a:spcPts val="3000"/>
              </a:spcBef>
              <a:spcAft>
                <a:spcPts val="0"/>
              </a:spcAft>
              <a:buClr>
                <a:srgbClr val="000000"/>
              </a:buClr>
              <a:buSzPct val="76000"/>
              <a:buFont typeface="Helvetica Neue Light"/>
              <a:buChar char="•"/>
              <a:defRPr b="0" i="0" sz="2500" u="none" cap="none" strike="noStrike">
                <a:solidFill>
                  <a:srgbClr val="000000"/>
                </a:solidFill>
                <a:latin typeface="Helvetica Neue Light"/>
                <a:ea typeface="Helvetica Neue Light"/>
                <a:cs typeface="Helvetica Neue Light"/>
                <a:sym typeface="Helvetica Neue Light"/>
              </a:defRPr>
            </a:lvl9pPr>
          </a:lstStyle>
          <a:p/>
        </p:txBody>
      </p:sp>
      <p:sp>
        <p:nvSpPr>
          <p:cNvPr id="48" name="Shape 48"/>
          <p:cNvSpPr txBox="1"/>
          <p:nvPr>
            <p:ph idx="12" type="sldNum"/>
          </p:nvPr>
        </p:nvSpPr>
        <p:spPr>
          <a:xfrm>
            <a:off x="4437983" y="6505277"/>
            <a:ext cx="258900" cy="267900"/>
          </a:xfrm>
          <a:prstGeom prst="rect">
            <a:avLst/>
          </a:prstGeom>
          <a:noFill/>
          <a:ln>
            <a:noFill/>
          </a:ln>
        </p:spPr>
        <p:txBody>
          <a:bodyPr anchorCtr="0" anchor="t" bIns="35725" lIns="35725" rIns="35725" tIns="35725">
            <a:noAutofit/>
          </a:bodyPr>
          <a:lstStyle/>
          <a:p>
            <a:pPr indent="0" lvl="0" marL="0" marR="0" rtl="0" algn="ctr">
              <a:lnSpc>
                <a:spcPct val="100000"/>
              </a:lnSpc>
              <a:spcBef>
                <a:spcPts val="0"/>
              </a:spcBef>
              <a:spcAft>
                <a:spcPts val="0"/>
              </a:spcAft>
              <a:buClr>
                <a:srgbClr val="000000"/>
              </a:buClr>
              <a:buSzPct val="25000"/>
              <a:buFont typeface="Helvetica Neue Light"/>
              <a:buNone/>
            </a:pPr>
            <a:fld id="{00000000-1234-1234-1234-123412341234}" type="slidenum">
              <a:rPr b="0" i="0" lang="en-US" sz="1300" u="none" cap="none" strike="noStrike">
                <a:solidFill>
                  <a:srgbClr val="000000"/>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 Center">
    <p:spTree>
      <p:nvGrpSpPr>
        <p:cNvPr id="49" name="Shape 49"/>
        <p:cNvGrpSpPr/>
        <p:nvPr/>
      </p:nvGrpSpPr>
      <p:grpSpPr>
        <a:xfrm>
          <a:off x="0" y="0"/>
          <a:ext cx="0" cy="0"/>
          <a:chOff x="0" y="0"/>
          <a:chExt cx="0" cy="0"/>
        </a:xfrm>
      </p:grpSpPr>
      <p:sp>
        <p:nvSpPr>
          <p:cNvPr id="50" name="Shape 50"/>
          <p:cNvSpPr txBox="1"/>
          <p:nvPr>
            <p:ph type="title"/>
          </p:nvPr>
        </p:nvSpPr>
        <p:spPr>
          <a:xfrm>
            <a:off x="892968" y="2268140"/>
            <a:ext cx="7358100" cy="23217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000000"/>
              </a:buClr>
              <a:buFont typeface="Helvetica Neue Light"/>
              <a:buNone/>
              <a:defRPr b="0" i="0" sz="5600" u="none" cap="none" strike="noStrike">
                <a:solidFill>
                  <a:srgbClr val="000000"/>
                </a:solidFill>
                <a:latin typeface="Helvetica Neue Light"/>
                <a:ea typeface="Helvetica Neue Light"/>
                <a:cs typeface="Helvetica Neue Light"/>
                <a:sym typeface="Helvetica Neue Light"/>
              </a:defRPr>
            </a:lvl1pPr>
            <a:lvl2pPr indent="165100" lvl="1" marL="0" marR="0" rtl="0" algn="ctr">
              <a:lnSpc>
                <a:spcPct val="100000"/>
              </a:lnSpc>
              <a:spcBef>
                <a:spcPts val="0"/>
              </a:spcBef>
              <a:spcAft>
                <a:spcPts val="0"/>
              </a:spcAft>
              <a:buClr>
                <a:srgbClr val="000000"/>
              </a:buClr>
              <a:buFont typeface="Helvetica Neue Light"/>
              <a:buNone/>
              <a:defRPr b="0" i="0" sz="5600" u="none" cap="none" strike="noStrike">
                <a:solidFill>
                  <a:srgbClr val="000000"/>
                </a:solidFill>
                <a:latin typeface="Helvetica Neue Light"/>
                <a:ea typeface="Helvetica Neue Light"/>
                <a:cs typeface="Helvetica Neue Light"/>
                <a:sym typeface="Helvetica Neue Light"/>
              </a:defRPr>
            </a:lvl2pPr>
            <a:lvl3pPr indent="317500" lvl="2" marL="0" marR="0" rtl="0" algn="ctr">
              <a:lnSpc>
                <a:spcPct val="100000"/>
              </a:lnSpc>
              <a:spcBef>
                <a:spcPts val="0"/>
              </a:spcBef>
              <a:spcAft>
                <a:spcPts val="0"/>
              </a:spcAft>
              <a:buClr>
                <a:srgbClr val="000000"/>
              </a:buClr>
              <a:buFont typeface="Helvetica Neue Light"/>
              <a:buNone/>
              <a:defRPr b="0" i="0" sz="5600" u="none" cap="none" strike="noStrike">
                <a:solidFill>
                  <a:srgbClr val="000000"/>
                </a:solidFill>
                <a:latin typeface="Helvetica Neue Light"/>
                <a:ea typeface="Helvetica Neue Light"/>
                <a:cs typeface="Helvetica Neue Light"/>
                <a:sym typeface="Helvetica Neue Light"/>
              </a:defRPr>
            </a:lvl3pPr>
            <a:lvl4pPr indent="482600" lvl="3" marL="0" marR="0" rtl="0" algn="ctr">
              <a:lnSpc>
                <a:spcPct val="100000"/>
              </a:lnSpc>
              <a:spcBef>
                <a:spcPts val="0"/>
              </a:spcBef>
              <a:spcAft>
                <a:spcPts val="0"/>
              </a:spcAft>
              <a:buClr>
                <a:srgbClr val="000000"/>
              </a:buClr>
              <a:buFont typeface="Helvetica Neue Light"/>
              <a:buNone/>
              <a:defRPr b="0" i="0" sz="5600" u="none" cap="none" strike="noStrike">
                <a:solidFill>
                  <a:srgbClr val="000000"/>
                </a:solidFill>
                <a:latin typeface="Helvetica Neue Light"/>
                <a:ea typeface="Helvetica Neue Light"/>
                <a:cs typeface="Helvetica Neue Light"/>
                <a:sym typeface="Helvetica Neue Light"/>
              </a:defRPr>
            </a:lvl4pPr>
            <a:lvl5pPr indent="647700" lvl="4" marL="0" marR="0" rtl="0" algn="ctr">
              <a:lnSpc>
                <a:spcPct val="100000"/>
              </a:lnSpc>
              <a:spcBef>
                <a:spcPts val="0"/>
              </a:spcBef>
              <a:spcAft>
                <a:spcPts val="0"/>
              </a:spcAft>
              <a:buClr>
                <a:srgbClr val="000000"/>
              </a:buClr>
              <a:buFont typeface="Helvetica Neue Light"/>
              <a:buNone/>
              <a:defRPr b="0" i="0" sz="5600" u="none" cap="none" strike="noStrike">
                <a:solidFill>
                  <a:srgbClr val="000000"/>
                </a:solidFill>
                <a:latin typeface="Helvetica Neue Light"/>
                <a:ea typeface="Helvetica Neue Light"/>
                <a:cs typeface="Helvetica Neue Light"/>
                <a:sym typeface="Helvetica Neue Light"/>
              </a:defRPr>
            </a:lvl5pPr>
            <a:lvl6pPr indent="800100" lvl="5" marL="0" marR="0" rtl="0" algn="ctr">
              <a:lnSpc>
                <a:spcPct val="100000"/>
              </a:lnSpc>
              <a:spcBef>
                <a:spcPts val="0"/>
              </a:spcBef>
              <a:spcAft>
                <a:spcPts val="0"/>
              </a:spcAft>
              <a:buClr>
                <a:srgbClr val="000000"/>
              </a:buClr>
              <a:buFont typeface="Helvetica Neue Light"/>
              <a:buNone/>
              <a:defRPr b="0" i="0" sz="5600" u="none" cap="none" strike="noStrike">
                <a:solidFill>
                  <a:srgbClr val="000000"/>
                </a:solidFill>
                <a:latin typeface="Helvetica Neue Light"/>
                <a:ea typeface="Helvetica Neue Light"/>
                <a:cs typeface="Helvetica Neue Light"/>
                <a:sym typeface="Helvetica Neue Light"/>
              </a:defRPr>
            </a:lvl6pPr>
            <a:lvl7pPr indent="965200" lvl="6" marL="0" marR="0" rtl="0" algn="ctr">
              <a:lnSpc>
                <a:spcPct val="100000"/>
              </a:lnSpc>
              <a:spcBef>
                <a:spcPts val="0"/>
              </a:spcBef>
              <a:spcAft>
                <a:spcPts val="0"/>
              </a:spcAft>
              <a:buClr>
                <a:srgbClr val="000000"/>
              </a:buClr>
              <a:buFont typeface="Helvetica Neue Light"/>
              <a:buNone/>
              <a:defRPr b="0" i="0" sz="5600" u="none" cap="none" strike="noStrike">
                <a:solidFill>
                  <a:srgbClr val="000000"/>
                </a:solidFill>
                <a:latin typeface="Helvetica Neue Light"/>
                <a:ea typeface="Helvetica Neue Light"/>
                <a:cs typeface="Helvetica Neue Light"/>
                <a:sym typeface="Helvetica Neue Light"/>
              </a:defRPr>
            </a:lvl7pPr>
            <a:lvl8pPr indent="1130300" lvl="7" marL="0" marR="0" rtl="0" algn="ctr">
              <a:lnSpc>
                <a:spcPct val="100000"/>
              </a:lnSpc>
              <a:spcBef>
                <a:spcPts val="0"/>
              </a:spcBef>
              <a:spcAft>
                <a:spcPts val="0"/>
              </a:spcAft>
              <a:buClr>
                <a:srgbClr val="000000"/>
              </a:buClr>
              <a:buFont typeface="Helvetica Neue Light"/>
              <a:buNone/>
              <a:defRPr b="0" i="0" sz="5600" u="none" cap="none" strike="noStrike">
                <a:solidFill>
                  <a:srgbClr val="000000"/>
                </a:solidFill>
                <a:latin typeface="Helvetica Neue Light"/>
                <a:ea typeface="Helvetica Neue Light"/>
                <a:cs typeface="Helvetica Neue Light"/>
                <a:sym typeface="Helvetica Neue Light"/>
              </a:defRPr>
            </a:lvl8pPr>
            <a:lvl9pPr indent="1282700" lvl="8" marL="0" marR="0" rtl="0" algn="ctr">
              <a:lnSpc>
                <a:spcPct val="100000"/>
              </a:lnSpc>
              <a:spcBef>
                <a:spcPts val="0"/>
              </a:spcBef>
              <a:spcAft>
                <a:spcPts val="0"/>
              </a:spcAft>
              <a:buClr>
                <a:srgbClr val="000000"/>
              </a:buClr>
              <a:buFont typeface="Helvetica Neue Light"/>
              <a:buNone/>
              <a:defRPr b="0" i="0" sz="5600" u="none" cap="none" strike="noStrike">
                <a:solidFill>
                  <a:srgbClr val="000000"/>
                </a:solidFill>
                <a:latin typeface="Helvetica Neue Light"/>
                <a:ea typeface="Helvetica Neue Light"/>
                <a:cs typeface="Helvetica Neue Light"/>
                <a:sym typeface="Helvetica Neue Light"/>
              </a:defRPr>
            </a:lvl9pPr>
          </a:lstStyle>
          <a:p/>
        </p:txBody>
      </p:sp>
      <p:sp>
        <p:nvSpPr>
          <p:cNvPr id="51" name="Shape 51"/>
          <p:cNvSpPr txBox="1"/>
          <p:nvPr>
            <p:ph idx="12" type="sldNum"/>
          </p:nvPr>
        </p:nvSpPr>
        <p:spPr>
          <a:xfrm>
            <a:off x="4437983" y="6505277"/>
            <a:ext cx="258900" cy="267900"/>
          </a:xfrm>
          <a:prstGeom prst="rect">
            <a:avLst/>
          </a:prstGeom>
          <a:noFill/>
          <a:ln>
            <a:noFill/>
          </a:ln>
        </p:spPr>
        <p:txBody>
          <a:bodyPr anchorCtr="0" anchor="t" bIns="35725" lIns="35725" rIns="35725" tIns="35725">
            <a:noAutofit/>
          </a:bodyPr>
          <a:lstStyle/>
          <a:p>
            <a:pPr indent="0" lvl="0" marL="0" marR="0" rtl="0" algn="ctr">
              <a:lnSpc>
                <a:spcPct val="100000"/>
              </a:lnSpc>
              <a:spcBef>
                <a:spcPts val="0"/>
              </a:spcBef>
              <a:spcAft>
                <a:spcPts val="0"/>
              </a:spcAft>
              <a:buClr>
                <a:srgbClr val="000000"/>
              </a:buClr>
              <a:buSzPct val="25000"/>
              <a:buFont typeface="Helvetica Neue Light"/>
              <a:buNone/>
            </a:pPr>
            <a:fld id="{00000000-1234-1234-1234-123412341234}" type="slidenum">
              <a:rPr b="0" i="0" lang="en-US" sz="1300" u="none" cap="none" strike="noStrike">
                <a:solidFill>
                  <a:srgbClr val="000000"/>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1">
    <p:spTree>
      <p:nvGrpSpPr>
        <p:cNvPr id="52" name="Shape 52"/>
        <p:cNvGrpSpPr/>
        <p:nvPr/>
      </p:nvGrpSpPr>
      <p:grpSpPr>
        <a:xfrm>
          <a:off x="0" y="0"/>
          <a:ext cx="0" cy="0"/>
          <a:chOff x="0" y="0"/>
          <a:chExt cx="0" cy="0"/>
        </a:xfrm>
      </p:grpSpPr>
      <p:sp>
        <p:nvSpPr>
          <p:cNvPr id="53" name="Shape 53"/>
          <p:cNvSpPr txBox="1"/>
          <p:nvPr>
            <p:ph idx="12" type="sldNum"/>
          </p:nvPr>
        </p:nvSpPr>
        <p:spPr>
          <a:xfrm>
            <a:off x="4437983" y="6505277"/>
            <a:ext cx="258900" cy="267900"/>
          </a:xfrm>
          <a:prstGeom prst="rect">
            <a:avLst/>
          </a:prstGeom>
          <a:noFill/>
          <a:ln>
            <a:noFill/>
          </a:ln>
        </p:spPr>
        <p:txBody>
          <a:bodyPr anchorCtr="0" anchor="t" bIns="35725" lIns="35725" rIns="35725" tIns="35725">
            <a:noAutofit/>
          </a:bodyPr>
          <a:lstStyle/>
          <a:p>
            <a:pPr indent="0" lvl="0" marL="0" marR="0" rtl="0" algn="ctr">
              <a:lnSpc>
                <a:spcPct val="100000"/>
              </a:lnSpc>
              <a:spcBef>
                <a:spcPts val="0"/>
              </a:spcBef>
              <a:spcAft>
                <a:spcPts val="0"/>
              </a:spcAft>
              <a:buClr>
                <a:srgbClr val="000000"/>
              </a:buClr>
              <a:buSzPct val="25000"/>
              <a:buFont typeface="Helvetica Neue Light"/>
              <a:buNone/>
            </a:pPr>
            <a:fld id="{00000000-1234-1234-1234-123412341234}" type="slidenum">
              <a:rPr b="0" i="0" lang="en-US" sz="1300" u="none" cap="none" strike="noStrike">
                <a:solidFill>
                  <a:srgbClr val="000000"/>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17" name="Shape 17"/>
        <p:cNvGrpSpPr/>
        <p:nvPr/>
      </p:nvGrpSpPr>
      <p:grpSpPr>
        <a:xfrm>
          <a:off x="0" y="0"/>
          <a:ext cx="0" cy="0"/>
          <a:chOff x="0" y="0"/>
          <a:chExt cx="0" cy="0"/>
        </a:xfrm>
      </p:grpSpPr>
      <p:sp>
        <p:nvSpPr>
          <p:cNvPr id="18" name="Shape 18"/>
          <p:cNvSpPr txBox="1"/>
          <p:nvPr>
            <p:ph type="title"/>
          </p:nvPr>
        </p:nvSpPr>
        <p:spPr>
          <a:xfrm rot="5400000">
            <a:off x="4561800" y="2199512"/>
            <a:ext cx="5868900" cy="2076300"/>
          </a:xfrm>
          <a:prstGeom prst="rect">
            <a:avLst/>
          </a:prstGeom>
          <a:noFill/>
          <a:ln>
            <a:noFill/>
          </a:ln>
        </p:spPr>
        <p:txBody>
          <a:bodyPr anchorCtr="0" anchor="t" bIns="91425" lIns="91425" rIns="91425" tIns="91425"/>
          <a:lstStyle>
            <a:lvl1pPr indent="0" lvl="0" marL="0" marR="0" rtl="0" algn="l">
              <a:spcBef>
                <a:spcPts val="0"/>
              </a:spcBef>
              <a:spcAft>
                <a:spcPts val="0"/>
              </a:spcAft>
              <a:buNone/>
              <a:defRPr b="0" i="0" sz="3600" u="none" cap="none" strike="noStrike">
                <a:solidFill>
                  <a:srgbClr val="800000"/>
                </a:solidFill>
                <a:latin typeface="Arial"/>
                <a:ea typeface="Arial"/>
                <a:cs typeface="Arial"/>
                <a:sym typeface="Arial"/>
              </a:defRPr>
            </a:lvl1pPr>
            <a:lvl2pPr indent="0" lvl="1" marL="0" marR="0" rtl="0" algn="l">
              <a:spcBef>
                <a:spcPts val="0"/>
              </a:spcBef>
              <a:spcAft>
                <a:spcPts val="0"/>
              </a:spcAft>
              <a:buNone/>
              <a:defRPr b="0" i="0" sz="3600" u="none" cap="none" strike="noStrike">
                <a:solidFill>
                  <a:srgbClr val="800000"/>
                </a:solidFill>
                <a:latin typeface="Arial"/>
                <a:ea typeface="Arial"/>
                <a:cs typeface="Arial"/>
                <a:sym typeface="Arial"/>
              </a:defRPr>
            </a:lvl2pPr>
            <a:lvl3pPr indent="0" lvl="2" marL="0" marR="0" rtl="0" algn="l">
              <a:spcBef>
                <a:spcPts val="0"/>
              </a:spcBef>
              <a:spcAft>
                <a:spcPts val="0"/>
              </a:spcAft>
              <a:buNone/>
              <a:defRPr b="0" i="0" sz="3600" u="none" cap="none" strike="noStrike">
                <a:solidFill>
                  <a:srgbClr val="800000"/>
                </a:solidFill>
                <a:latin typeface="Arial"/>
                <a:ea typeface="Arial"/>
                <a:cs typeface="Arial"/>
                <a:sym typeface="Arial"/>
              </a:defRPr>
            </a:lvl3pPr>
            <a:lvl4pPr indent="0" lvl="3" marL="0" marR="0" rtl="0" algn="l">
              <a:spcBef>
                <a:spcPts val="0"/>
              </a:spcBef>
              <a:spcAft>
                <a:spcPts val="0"/>
              </a:spcAft>
              <a:buNone/>
              <a:defRPr b="0" i="0" sz="3600" u="none" cap="none" strike="noStrike">
                <a:solidFill>
                  <a:srgbClr val="800000"/>
                </a:solidFill>
                <a:latin typeface="Arial"/>
                <a:ea typeface="Arial"/>
                <a:cs typeface="Arial"/>
                <a:sym typeface="Arial"/>
              </a:defRPr>
            </a:lvl4pPr>
            <a:lvl5pPr indent="0" lvl="4" marL="0" marR="0" rtl="0" algn="l">
              <a:spcBef>
                <a:spcPts val="0"/>
              </a:spcBef>
              <a:spcAft>
                <a:spcPts val="0"/>
              </a:spcAft>
              <a:buNone/>
              <a:defRPr b="0" i="0" sz="3600" u="none" cap="none" strike="noStrike">
                <a:solidFill>
                  <a:srgbClr val="800000"/>
                </a:solidFill>
                <a:latin typeface="Arial"/>
                <a:ea typeface="Arial"/>
                <a:cs typeface="Arial"/>
                <a:sym typeface="Arial"/>
              </a:defRPr>
            </a:lvl5pPr>
            <a:lvl6pPr indent="0" lvl="5" marL="457200" marR="0" rtl="0" algn="l">
              <a:spcBef>
                <a:spcPts val="0"/>
              </a:spcBef>
              <a:spcAft>
                <a:spcPts val="0"/>
              </a:spcAft>
              <a:buNone/>
              <a:defRPr b="0" i="0" sz="3600" u="none" cap="none" strike="noStrike">
                <a:solidFill>
                  <a:srgbClr val="800000"/>
                </a:solidFill>
                <a:latin typeface="Arial"/>
                <a:ea typeface="Arial"/>
                <a:cs typeface="Arial"/>
                <a:sym typeface="Arial"/>
              </a:defRPr>
            </a:lvl6pPr>
            <a:lvl7pPr indent="0" lvl="6" marL="914400" marR="0" rtl="0" algn="l">
              <a:spcBef>
                <a:spcPts val="0"/>
              </a:spcBef>
              <a:spcAft>
                <a:spcPts val="0"/>
              </a:spcAft>
              <a:buNone/>
              <a:defRPr b="0" i="0" sz="3600" u="none" cap="none" strike="noStrike">
                <a:solidFill>
                  <a:srgbClr val="800000"/>
                </a:solidFill>
                <a:latin typeface="Arial"/>
                <a:ea typeface="Arial"/>
                <a:cs typeface="Arial"/>
                <a:sym typeface="Arial"/>
              </a:defRPr>
            </a:lvl7pPr>
            <a:lvl8pPr indent="0" lvl="7" marL="1371600" marR="0" rtl="0" algn="l">
              <a:spcBef>
                <a:spcPts val="0"/>
              </a:spcBef>
              <a:spcAft>
                <a:spcPts val="0"/>
              </a:spcAft>
              <a:buNone/>
              <a:defRPr b="0" i="0" sz="3600" u="none" cap="none" strike="noStrike">
                <a:solidFill>
                  <a:srgbClr val="800000"/>
                </a:solidFill>
                <a:latin typeface="Arial"/>
                <a:ea typeface="Arial"/>
                <a:cs typeface="Arial"/>
                <a:sym typeface="Arial"/>
              </a:defRPr>
            </a:lvl8pPr>
            <a:lvl9pPr indent="0" lvl="8" marL="1828800" marR="0" rtl="0" algn="l">
              <a:spcBef>
                <a:spcPts val="0"/>
              </a:spcBef>
              <a:spcAft>
                <a:spcPts val="0"/>
              </a:spcAft>
              <a:buNone/>
              <a:defRPr b="0" i="0" sz="3600" u="none" cap="none" strike="noStrike">
                <a:solidFill>
                  <a:srgbClr val="800000"/>
                </a:solidFill>
                <a:latin typeface="Arial"/>
                <a:ea typeface="Arial"/>
                <a:cs typeface="Arial"/>
                <a:sym typeface="Arial"/>
              </a:defRPr>
            </a:lvl9pPr>
          </a:lstStyle>
          <a:p/>
        </p:txBody>
      </p:sp>
      <p:sp>
        <p:nvSpPr>
          <p:cNvPr id="19" name="Shape 19"/>
          <p:cNvSpPr txBox="1"/>
          <p:nvPr>
            <p:ph idx="1" type="body"/>
          </p:nvPr>
        </p:nvSpPr>
        <p:spPr>
          <a:xfrm rot="5400000">
            <a:off x="332550" y="199112"/>
            <a:ext cx="5868900" cy="6077100"/>
          </a:xfrm>
          <a:prstGeom prst="rect">
            <a:avLst/>
          </a:prstGeom>
          <a:noFill/>
          <a:ln>
            <a:noFill/>
          </a:ln>
        </p:spPr>
        <p:txBody>
          <a:bodyPr anchorCtr="0" anchor="t" bIns="91425" lIns="91425" rIns="91425" tIns="91425"/>
          <a:lstStyle>
            <a:lvl1pPr indent="-236220" lvl="0" marL="342900" marR="0" rtl="0" algn="l">
              <a:spcBef>
                <a:spcPts val="560"/>
              </a:spcBef>
              <a:spcAft>
                <a:spcPts val="0"/>
              </a:spcAft>
              <a:buClr>
                <a:srgbClr val="990033"/>
              </a:buClr>
              <a:buSzPct val="59999"/>
              <a:buFont typeface="Noto Sans Symbols"/>
              <a:buChar char="■"/>
              <a:defRPr b="0" i="0" sz="2800" u="none" cap="none" strike="noStrike">
                <a:solidFill>
                  <a:schemeClr val="dk2"/>
                </a:solidFill>
                <a:latin typeface="Arial"/>
                <a:ea typeface="Arial"/>
                <a:cs typeface="Arial"/>
                <a:sym typeface="Arial"/>
              </a:defRPr>
            </a:lvl1pPr>
            <a:lvl2pPr indent="-194944" lvl="1" marL="742950" marR="0" rtl="0" algn="l">
              <a:spcBef>
                <a:spcPts val="520"/>
              </a:spcBef>
              <a:spcAft>
                <a:spcPts val="0"/>
              </a:spcAft>
              <a:buClr>
                <a:schemeClr val="dk2"/>
              </a:buClr>
              <a:buSzPct val="55000"/>
              <a:buFont typeface="Noto Sans Symbols"/>
              <a:buChar char="■"/>
              <a:defRPr b="0" i="0" sz="2600" u="none" cap="none" strike="noStrike">
                <a:solidFill>
                  <a:srgbClr val="800000"/>
                </a:solidFill>
                <a:latin typeface="Arial"/>
                <a:ea typeface="Arial"/>
                <a:cs typeface="Arial"/>
                <a:sym typeface="Arial"/>
              </a:defRPr>
            </a:lvl2pPr>
            <a:lvl3pPr indent="-152400" lvl="2" marL="1143000" marR="0" rtl="0" algn="l">
              <a:spcBef>
                <a:spcPts val="480"/>
              </a:spcBef>
              <a:spcAft>
                <a:spcPts val="0"/>
              </a:spcAft>
              <a:buClr>
                <a:srgbClr val="990033"/>
              </a:buClr>
              <a:buSzPct val="50000"/>
              <a:buFont typeface="Noto Sans Symbols"/>
              <a:buChar char="■"/>
              <a:defRPr b="0" i="0" sz="2400" u="none" cap="none" strike="noStrike">
                <a:solidFill>
                  <a:schemeClr val="dk2"/>
                </a:solidFill>
                <a:latin typeface="Arial"/>
                <a:ea typeface="Arial"/>
                <a:cs typeface="Arial"/>
                <a:sym typeface="Arial"/>
              </a:defRPr>
            </a:lvl3pPr>
            <a:lvl4pPr indent="-158750" lvl="3" marL="1600200" marR="0" rtl="0" algn="l">
              <a:spcBef>
                <a:spcPts val="400"/>
              </a:spcBef>
              <a:spcAft>
                <a:spcPts val="0"/>
              </a:spcAft>
              <a:buClr>
                <a:schemeClr val="dk2"/>
              </a:buClr>
              <a:buSzPct val="55000"/>
              <a:buFont typeface="Noto Sans Symbols"/>
              <a:buChar char="■"/>
              <a:defRPr b="0" i="0" sz="2000" u="none" cap="none" strike="noStrike">
                <a:solidFill>
                  <a:srgbClr val="800000"/>
                </a:solidFill>
                <a:latin typeface="Arial"/>
                <a:ea typeface="Arial"/>
                <a:cs typeface="Arial"/>
                <a:sym typeface="Arial"/>
              </a:defRPr>
            </a:lvl4pPr>
            <a:lvl5pPr indent="-165100" lvl="4" marL="2057400" marR="0" rtl="0" algn="l">
              <a:spcBef>
                <a:spcPts val="400"/>
              </a:spcBef>
              <a:spcAft>
                <a:spcPts val="0"/>
              </a:spcAft>
              <a:buClr>
                <a:srgbClr val="990033"/>
              </a:buClr>
              <a:buSzPct val="50000"/>
              <a:buFont typeface="Noto Sans Symbols"/>
              <a:buChar char="■"/>
              <a:defRPr b="0" i="0" sz="2000" u="none" cap="none" strike="noStrike">
                <a:solidFill>
                  <a:schemeClr val="dk2"/>
                </a:solidFill>
                <a:latin typeface="Arial"/>
                <a:ea typeface="Arial"/>
                <a:cs typeface="Arial"/>
                <a:sym typeface="Arial"/>
              </a:defRPr>
            </a:lvl5pPr>
            <a:lvl6pPr indent="-165100" lvl="5" marL="2514600" marR="0" rtl="0" algn="l">
              <a:spcBef>
                <a:spcPts val="400"/>
              </a:spcBef>
              <a:spcAft>
                <a:spcPts val="0"/>
              </a:spcAft>
              <a:buClr>
                <a:srgbClr val="990033"/>
              </a:buClr>
              <a:buSzPct val="50000"/>
              <a:buFont typeface="Noto Sans Symbols"/>
              <a:buChar char="■"/>
              <a:defRPr b="0" i="0" sz="2000" u="none" cap="none" strike="noStrike">
                <a:solidFill>
                  <a:schemeClr val="dk2"/>
                </a:solidFill>
                <a:latin typeface="Arial"/>
                <a:ea typeface="Arial"/>
                <a:cs typeface="Arial"/>
                <a:sym typeface="Arial"/>
              </a:defRPr>
            </a:lvl6pPr>
            <a:lvl7pPr indent="-165100" lvl="6" marL="2971800" marR="0" rtl="0" algn="l">
              <a:spcBef>
                <a:spcPts val="400"/>
              </a:spcBef>
              <a:spcAft>
                <a:spcPts val="0"/>
              </a:spcAft>
              <a:buClr>
                <a:srgbClr val="990033"/>
              </a:buClr>
              <a:buSzPct val="50000"/>
              <a:buFont typeface="Noto Sans Symbols"/>
              <a:buChar char="■"/>
              <a:defRPr b="0" i="0" sz="2000" u="none" cap="none" strike="noStrike">
                <a:solidFill>
                  <a:schemeClr val="dk2"/>
                </a:solidFill>
                <a:latin typeface="Arial"/>
                <a:ea typeface="Arial"/>
                <a:cs typeface="Arial"/>
                <a:sym typeface="Arial"/>
              </a:defRPr>
            </a:lvl7pPr>
            <a:lvl8pPr indent="-165100" lvl="7" marL="3429000" marR="0" rtl="0" algn="l">
              <a:spcBef>
                <a:spcPts val="400"/>
              </a:spcBef>
              <a:spcAft>
                <a:spcPts val="0"/>
              </a:spcAft>
              <a:buClr>
                <a:srgbClr val="990033"/>
              </a:buClr>
              <a:buSzPct val="50000"/>
              <a:buFont typeface="Noto Sans Symbols"/>
              <a:buChar char="■"/>
              <a:defRPr b="0" i="0" sz="2000" u="none" cap="none" strike="noStrike">
                <a:solidFill>
                  <a:schemeClr val="dk2"/>
                </a:solidFill>
                <a:latin typeface="Arial"/>
                <a:ea typeface="Arial"/>
                <a:cs typeface="Arial"/>
                <a:sym typeface="Arial"/>
              </a:defRPr>
            </a:lvl8pPr>
            <a:lvl9pPr indent="-165100" lvl="8" marL="3886200" marR="0" rtl="0" algn="l">
              <a:spcBef>
                <a:spcPts val="400"/>
              </a:spcBef>
              <a:spcAft>
                <a:spcPts val="0"/>
              </a:spcAft>
              <a:buClr>
                <a:srgbClr val="990033"/>
              </a:buClr>
              <a:buSzPct val="50000"/>
              <a:buFont typeface="Noto Sans Symbols"/>
              <a:buChar char="■"/>
              <a:defRPr b="0" i="0" sz="2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20" name="Shape 20"/>
        <p:cNvGrpSpPr/>
        <p:nvPr/>
      </p:nvGrpSpPr>
      <p:grpSpPr>
        <a:xfrm>
          <a:off x="0" y="0"/>
          <a:ext cx="0" cy="0"/>
          <a:chOff x="0" y="0"/>
          <a:chExt cx="0" cy="0"/>
        </a:xfrm>
      </p:grpSpPr>
      <p:sp>
        <p:nvSpPr>
          <p:cNvPr id="21" name="Shape 21"/>
          <p:cNvSpPr txBox="1"/>
          <p:nvPr>
            <p:ph type="title"/>
          </p:nvPr>
        </p:nvSpPr>
        <p:spPr>
          <a:xfrm>
            <a:off x="228600" y="303212"/>
            <a:ext cx="7796100" cy="992100"/>
          </a:xfrm>
          <a:prstGeom prst="rect">
            <a:avLst/>
          </a:prstGeom>
          <a:noFill/>
          <a:ln>
            <a:noFill/>
          </a:ln>
        </p:spPr>
        <p:txBody>
          <a:bodyPr anchorCtr="0" anchor="t" bIns="91425" lIns="91425" rIns="91425" tIns="91425"/>
          <a:lstStyle>
            <a:lvl1pPr indent="0" lvl="0" marL="0" marR="0" rtl="0" algn="l">
              <a:spcBef>
                <a:spcPts val="0"/>
              </a:spcBef>
              <a:spcAft>
                <a:spcPts val="0"/>
              </a:spcAft>
              <a:buNone/>
              <a:defRPr b="0" i="0" sz="3600" u="none" cap="none" strike="noStrike">
                <a:solidFill>
                  <a:srgbClr val="800000"/>
                </a:solidFill>
                <a:latin typeface="Arial"/>
                <a:ea typeface="Arial"/>
                <a:cs typeface="Arial"/>
                <a:sym typeface="Arial"/>
              </a:defRPr>
            </a:lvl1pPr>
            <a:lvl2pPr indent="0" lvl="1" marL="0" marR="0" rtl="0" algn="l">
              <a:spcBef>
                <a:spcPts val="0"/>
              </a:spcBef>
              <a:spcAft>
                <a:spcPts val="0"/>
              </a:spcAft>
              <a:buNone/>
              <a:defRPr b="0" i="0" sz="3600" u="none" cap="none" strike="noStrike">
                <a:solidFill>
                  <a:srgbClr val="800000"/>
                </a:solidFill>
                <a:latin typeface="Arial"/>
                <a:ea typeface="Arial"/>
                <a:cs typeface="Arial"/>
                <a:sym typeface="Arial"/>
              </a:defRPr>
            </a:lvl2pPr>
            <a:lvl3pPr indent="0" lvl="2" marL="0" marR="0" rtl="0" algn="l">
              <a:spcBef>
                <a:spcPts val="0"/>
              </a:spcBef>
              <a:spcAft>
                <a:spcPts val="0"/>
              </a:spcAft>
              <a:buNone/>
              <a:defRPr b="0" i="0" sz="3600" u="none" cap="none" strike="noStrike">
                <a:solidFill>
                  <a:srgbClr val="800000"/>
                </a:solidFill>
                <a:latin typeface="Arial"/>
                <a:ea typeface="Arial"/>
                <a:cs typeface="Arial"/>
                <a:sym typeface="Arial"/>
              </a:defRPr>
            </a:lvl3pPr>
            <a:lvl4pPr indent="0" lvl="3" marL="0" marR="0" rtl="0" algn="l">
              <a:spcBef>
                <a:spcPts val="0"/>
              </a:spcBef>
              <a:spcAft>
                <a:spcPts val="0"/>
              </a:spcAft>
              <a:buNone/>
              <a:defRPr b="0" i="0" sz="3600" u="none" cap="none" strike="noStrike">
                <a:solidFill>
                  <a:srgbClr val="800000"/>
                </a:solidFill>
                <a:latin typeface="Arial"/>
                <a:ea typeface="Arial"/>
                <a:cs typeface="Arial"/>
                <a:sym typeface="Arial"/>
              </a:defRPr>
            </a:lvl4pPr>
            <a:lvl5pPr indent="0" lvl="4" marL="0" marR="0" rtl="0" algn="l">
              <a:spcBef>
                <a:spcPts val="0"/>
              </a:spcBef>
              <a:spcAft>
                <a:spcPts val="0"/>
              </a:spcAft>
              <a:buNone/>
              <a:defRPr b="0" i="0" sz="3600" u="none" cap="none" strike="noStrike">
                <a:solidFill>
                  <a:srgbClr val="800000"/>
                </a:solidFill>
                <a:latin typeface="Arial"/>
                <a:ea typeface="Arial"/>
                <a:cs typeface="Arial"/>
                <a:sym typeface="Arial"/>
              </a:defRPr>
            </a:lvl5pPr>
            <a:lvl6pPr indent="0" lvl="5" marL="457200" marR="0" rtl="0" algn="l">
              <a:spcBef>
                <a:spcPts val="0"/>
              </a:spcBef>
              <a:spcAft>
                <a:spcPts val="0"/>
              </a:spcAft>
              <a:buNone/>
              <a:defRPr b="0" i="0" sz="3600" u="none" cap="none" strike="noStrike">
                <a:solidFill>
                  <a:srgbClr val="800000"/>
                </a:solidFill>
                <a:latin typeface="Arial"/>
                <a:ea typeface="Arial"/>
                <a:cs typeface="Arial"/>
                <a:sym typeface="Arial"/>
              </a:defRPr>
            </a:lvl6pPr>
            <a:lvl7pPr indent="0" lvl="6" marL="914400" marR="0" rtl="0" algn="l">
              <a:spcBef>
                <a:spcPts val="0"/>
              </a:spcBef>
              <a:spcAft>
                <a:spcPts val="0"/>
              </a:spcAft>
              <a:buNone/>
              <a:defRPr b="0" i="0" sz="3600" u="none" cap="none" strike="noStrike">
                <a:solidFill>
                  <a:srgbClr val="800000"/>
                </a:solidFill>
                <a:latin typeface="Arial"/>
                <a:ea typeface="Arial"/>
                <a:cs typeface="Arial"/>
                <a:sym typeface="Arial"/>
              </a:defRPr>
            </a:lvl7pPr>
            <a:lvl8pPr indent="0" lvl="7" marL="1371600" marR="0" rtl="0" algn="l">
              <a:spcBef>
                <a:spcPts val="0"/>
              </a:spcBef>
              <a:spcAft>
                <a:spcPts val="0"/>
              </a:spcAft>
              <a:buNone/>
              <a:defRPr b="0" i="0" sz="3600" u="none" cap="none" strike="noStrike">
                <a:solidFill>
                  <a:srgbClr val="800000"/>
                </a:solidFill>
                <a:latin typeface="Arial"/>
                <a:ea typeface="Arial"/>
                <a:cs typeface="Arial"/>
                <a:sym typeface="Arial"/>
              </a:defRPr>
            </a:lvl8pPr>
            <a:lvl9pPr indent="0" lvl="8" marL="1828800" marR="0" rtl="0" algn="l">
              <a:spcBef>
                <a:spcPts val="0"/>
              </a:spcBef>
              <a:spcAft>
                <a:spcPts val="0"/>
              </a:spcAft>
              <a:buNone/>
              <a:defRPr b="0" i="0" sz="3600" u="none" cap="none" strike="noStrike">
                <a:solidFill>
                  <a:srgbClr val="800000"/>
                </a:solidFill>
                <a:latin typeface="Arial"/>
                <a:ea typeface="Arial"/>
                <a:cs typeface="Arial"/>
                <a:sym typeface="Arial"/>
              </a:defRPr>
            </a:lvl9pPr>
          </a:lstStyle>
          <a:p/>
        </p:txBody>
      </p:sp>
      <p:sp>
        <p:nvSpPr>
          <p:cNvPr id="22" name="Shape 22"/>
          <p:cNvSpPr txBox="1"/>
          <p:nvPr>
            <p:ph idx="1" type="body"/>
          </p:nvPr>
        </p:nvSpPr>
        <p:spPr>
          <a:xfrm rot="5400000">
            <a:off x="2089938" y="-532612"/>
            <a:ext cx="4572000" cy="8294700"/>
          </a:xfrm>
          <a:prstGeom prst="rect">
            <a:avLst/>
          </a:prstGeom>
          <a:noFill/>
          <a:ln>
            <a:noFill/>
          </a:ln>
        </p:spPr>
        <p:txBody>
          <a:bodyPr anchorCtr="0" anchor="t" bIns="91425" lIns="91425" rIns="91425" tIns="91425"/>
          <a:lstStyle>
            <a:lvl1pPr indent="-236220" lvl="0" marL="342900" marR="0" rtl="0" algn="l">
              <a:spcBef>
                <a:spcPts val="560"/>
              </a:spcBef>
              <a:spcAft>
                <a:spcPts val="0"/>
              </a:spcAft>
              <a:buClr>
                <a:srgbClr val="990033"/>
              </a:buClr>
              <a:buSzPct val="59999"/>
              <a:buFont typeface="Noto Sans Symbols"/>
              <a:buChar char="■"/>
              <a:defRPr b="0" i="0" sz="2800" u="none" cap="none" strike="noStrike">
                <a:solidFill>
                  <a:schemeClr val="dk2"/>
                </a:solidFill>
                <a:latin typeface="Arial"/>
                <a:ea typeface="Arial"/>
                <a:cs typeface="Arial"/>
                <a:sym typeface="Arial"/>
              </a:defRPr>
            </a:lvl1pPr>
            <a:lvl2pPr indent="-194944" lvl="1" marL="742950" marR="0" rtl="0" algn="l">
              <a:spcBef>
                <a:spcPts val="520"/>
              </a:spcBef>
              <a:spcAft>
                <a:spcPts val="0"/>
              </a:spcAft>
              <a:buClr>
                <a:schemeClr val="dk2"/>
              </a:buClr>
              <a:buSzPct val="55000"/>
              <a:buFont typeface="Noto Sans Symbols"/>
              <a:buChar char="■"/>
              <a:defRPr b="0" i="0" sz="2600" u="none" cap="none" strike="noStrike">
                <a:solidFill>
                  <a:srgbClr val="800000"/>
                </a:solidFill>
                <a:latin typeface="Arial"/>
                <a:ea typeface="Arial"/>
                <a:cs typeface="Arial"/>
                <a:sym typeface="Arial"/>
              </a:defRPr>
            </a:lvl2pPr>
            <a:lvl3pPr indent="-152400" lvl="2" marL="1143000" marR="0" rtl="0" algn="l">
              <a:spcBef>
                <a:spcPts val="480"/>
              </a:spcBef>
              <a:spcAft>
                <a:spcPts val="0"/>
              </a:spcAft>
              <a:buClr>
                <a:srgbClr val="990033"/>
              </a:buClr>
              <a:buSzPct val="50000"/>
              <a:buFont typeface="Noto Sans Symbols"/>
              <a:buChar char="■"/>
              <a:defRPr b="0" i="0" sz="2400" u="none" cap="none" strike="noStrike">
                <a:solidFill>
                  <a:schemeClr val="dk2"/>
                </a:solidFill>
                <a:latin typeface="Arial"/>
                <a:ea typeface="Arial"/>
                <a:cs typeface="Arial"/>
                <a:sym typeface="Arial"/>
              </a:defRPr>
            </a:lvl3pPr>
            <a:lvl4pPr indent="-158750" lvl="3" marL="1600200" marR="0" rtl="0" algn="l">
              <a:spcBef>
                <a:spcPts val="400"/>
              </a:spcBef>
              <a:spcAft>
                <a:spcPts val="0"/>
              </a:spcAft>
              <a:buClr>
                <a:schemeClr val="dk2"/>
              </a:buClr>
              <a:buSzPct val="55000"/>
              <a:buFont typeface="Noto Sans Symbols"/>
              <a:buChar char="■"/>
              <a:defRPr b="0" i="0" sz="2000" u="none" cap="none" strike="noStrike">
                <a:solidFill>
                  <a:srgbClr val="800000"/>
                </a:solidFill>
                <a:latin typeface="Arial"/>
                <a:ea typeface="Arial"/>
                <a:cs typeface="Arial"/>
                <a:sym typeface="Arial"/>
              </a:defRPr>
            </a:lvl4pPr>
            <a:lvl5pPr indent="-165100" lvl="4" marL="2057400" marR="0" rtl="0" algn="l">
              <a:spcBef>
                <a:spcPts val="400"/>
              </a:spcBef>
              <a:spcAft>
                <a:spcPts val="0"/>
              </a:spcAft>
              <a:buClr>
                <a:srgbClr val="990033"/>
              </a:buClr>
              <a:buSzPct val="50000"/>
              <a:buFont typeface="Noto Sans Symbols"/>
              <a:buChar char="■"/>
              <a:defRPr b="0" i="0" sz="2000" u="none" cap="none" strike="noStrike">
                <a:solidFill>
                  <a:schemeClr val="dk2"/>
                </a:solidFill>
                <a:latin typeface="Arial"/>
                <a:ea typeface="Arial"/>
                <a:cs typeface="Arial"/>
                <a:sym typeface="Arial"/>
              </a:defRPr>
            </a:lvl5pPr>
            <a:lvl6pPr indent="-165100" lvl="5" marL="2514600" marR="0" rtl="0" algn="l">
              <a:spcBef>
                <a:spcPts val="400"/>
              </a:spcBef>
              <a:spcAft>
                <a:spcPts val="0"/>
              </a:spcAft>
              <a:buClr>
                <a:srgbClr val="990033"/>
              </a:buClr>
              <a:buSzPct val="50000"/>
              <a:buFont typeface="Noto Sans Symbols"/>
              <a:buChar char="■"/>
              <a:defRPr b="0" i="0" sz="2000" u="none" cap="none" strike="noStrike">
                <a:solidFill>
                  <a:schemeClr val="dk2"/>
                </a:solidFill>
                <a:latin typeface="Arial"/>
                <a:ea typeface="Arial"/>
                <a:cs typeface="Arial"/>
                <a:sym typeface="Arial"/>
              </a:defRPr>
            </a:lvl6pPr>
            <a:lvl7pPr indent="-165100" lvl="6" marL="2971800" marR="0" rtl="0" algn="l">
              <a:spcBef>
                <a:spcPts val="400"/>
              </a:spcBef>
              <a:spcAft>
                <a:spcPts val="0"/>
              </a:spcAft>
              <a:buClr>
                <a:srgbClr val="990033"/>
              </a:buClr>
              <a:buSzPct val="50000"/>
              <a:buFont typeface="Noto Sans Symbols"/>
              <a:buChar char="■"/>
              <a:defRPr b="0" i="0" sz="2000" u="none" cap="none" strike="noStrike">
                <a:solidFill>
                  <a:schemeClr val="dk2"/>
                </a:solidFill>
                <a:latin typeface="Arial"/>
                <a:ea typeface="Arial"/>
                <a:cs typeface="Arial"/>
                <a:sym typeface="Arial"/>
              </a:defRPr>
            </a:lvl7pPr>
            <a:lvl8pPr indent="-165100" lvl="7" marL="3429000" marR="0" rtl="0" algn="l">
              <a:spcBef>
                <a:spcPts val="400"/>
              </a:spcBef>
              <a:spcAft>
                <a:spcPts val="0"/>
              </a:spcAft>
              <a:buClr>
                <a:srgbClr val="990033"/>
              </a:buClr>
              <a:buSzPct val="50000"/>
              <a:buFont typeface="Noto Sans Symbols"/>
              <a:buChar char="■"/>
              <a:defRPr b="0" i="0" sz="2000" u="none" cap="none" strike="noStrike">
                <a:solidFill>
                  <a:schemeClr val="dk2"/>
                </a:solidFill>
                <a:latin typeface="Arial"/>
                <a:ea typeface="Arial"/>
                <a:cs typeface="Arial"/>
                <a:sym typeface="Arial"/>
              </a:defRPr>
            </a:lvl8pPr>
            <a:lvl9pPr indent="-165100" lvl="8" marL="3886200" marR="0" rtl="0" algn="l">
              <a:spcBef>
                <a:spcPts val="400"/>
              </a:spcBef>
              <a:spcAft>
                <a:spcPts val="0"/>
              </a:spcAft>
              <a:buClr>
                <a:srgbClr val="990033"/>
              </a:buClr>
              <a:buSzPct val="50000"/>
              <a:buFont typeface="Noto Sans Symbols"/>
              <a:buChar char="■"/>
              <a:defRPr b="0" i="0" sz="2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23" name="Shape 23"/>
        <p:cNvGrpSpPr/>
        <p:nvPr/>
      </p:nvGrpSpPr>
      <p:grpSpPr>
        <a:xfrm>
          <a:off x="0" y="0"/>
          <a:ext cx="0" cy="0"/>
          <a:chOff x="0" y="0"/>
          <a:chExt cx="0" cy="0"/>
        </a:xfrm>
      </p:grpSpPr>
      <p:sp>
        <p:nvSpPr>
          <p:cNvPr id="24" name="Shape 24"/>
          <p:cNvSpPr txBox="1"/>
          <p:nvPr>
            <p:ph type="title"/>
          </p:nvPr>
        </p:nvSpPr>
        <p:spPr>
          <a:xfrm>
            <a:off x="1792288" y="4800600"/>
            <a:ext cx="5486400" cy="566700"/>
          </a:xfrm>
          <a:prstGeom prst="rect">
            <a:avLst/>
          </a:prstGeom>
          <a:noFill/>
          <a:ln>
            <a:noFill/>
          </a:ln>
        </p:spPr>
        <p:txBody>
          <a:bodyPr anchorCtr="0" anchor="t" bIns="91425" lIns="91425" rIns="91425" tIns="91425"/>
          <a:lstStyle>
            <a:lvl1pPr indent="0" lvl="0" marL="0" marR="0" rtl="0" algn="l">
              <a:spcBef>
                <a:spcPts val="0"/>
              </a:spcBef>
              <a:spcAft>
                <a:spcPts val="0"/>
              </a:spcAft>
              <a:buNone/>
              <a:defRPr b="1" i="0" sz="2000" u="none" cap="none" strike="noStrike">
                <a:solidFill>
                  <a:srgbClr val="800000"/>
                </a:solidFill>
                <a:latin typeface="Arial"/>
                <a:ea typeface="Arial"/>
                <a:cs typeface="Arial"/>
                <a:sym typeface="Arial"/>
              </a:defRPr>
            </a:lvl1pPr>
            <a:lvl2pPr indent="0" lvl="1" marL="0" marR="0" rtl="0" algn="l">
              <a:spcBef>
                <a:spcPts val="0"/>
              </a:spcBef>
              <a:spcAft>
                <a:spcPts val="0"/>
              </a:spcAft>
              <a:buNone/>
              <a:defRPr b="0" i="0" sz="3600" u="none" cap="none" strike="noStrike">
                <a:solidFill>
                  <a:srgbClr val="800000"/>
                </a:solidFill>
                <a:latin typeface="Arial"/>
                <a:ea typeface="Arial"/>
                <a:cs typeface="Arial"/>
                <a:sym typeface="Arial"/>
              </a:defRPr>
            </a:lvl2pPr>
            <a:lvl3pPr indent="0" lvl="2" marL="0" marR="0" rtl="0" algn="l">
              <a:spcBef>
                <a:spcPts val="0"/>
              </a:spcBef>
              <a:spcAft>
                <a:spcPts val="0"/>
              </a:spcAft>
              <a:buNone/>
              <a:defRPr b="0" i="0" sz="3600" u="none" cap="none" strike="noStrike">
                <a:solidFill>
                  <a:srgbClr val="800000"/>
                </a:solidFill>
                <a:latin typeface="Arial"/>
                <a:ea typeface="Arial"/>
                <a:cs typeface="Arial"/>
                <a:sym typeface="Arial"/>
              </a:defRPr>
            </a:lvl3pPr>
            <a:lvl4pPr indent="0" lvl="3" marL="0" marR="0" rtl="0" algn="l">
              <a:spcBef>
                <a:spcPts val="0"/>
              </a:spcBef>
              <a:spcAft>
                <a:spcPts val="0"/>
              </a:spcAft>
              <a:buNone/>
              <a:defRPr b="0" i="0" sz="3600" u="none" cap="none" strike="noStrike">
                <a:solidFill>
                  <a:srgbClr val="800000"/>
                </a:solidFill>
                <a:latin typeface="Arial"/>
                <a:ea typeface="Arial"/>
                <a:cs typeface="Arial"/>
                <a:sym typeface="Arial"/>
              </a:defRPr>
            </a:lvl4pPr>
            <a:lvl5pPr indent="0" lvl="4" marL="0" marR="0" rtl="0" algn="l">
              <a:spcBef>
                <a:spcPts val="0"/>
              </a:spcBef>
              <a:spcAft>
                <a:spcPts val="0"/>
              </a:spcAft>
              <a:buNone/>
              <a:defRPr b="0" i="0" sz="3600" u="none" cap="none" strike="noStrike">
                <a:solidFill>
                  <a:srgbClr val="800000"/>
                </a:solidFill>
                <a:latin typeface="Arial"/>
                <a:ea typeface="Arial"/>
                <a:cs typeface="Arial"/>
                <a:sym typeface="Arial"/>
              </a:defRPr>
            </a:lvl5pPr>
            <a:lvl6pPr indent="0" lvl="5" marL="457200" marR="0" rtl="0" algn="l">
              <a:spcBef>
                <a:spcPts val="0"/>
              </a:spcBef>
              <a:spcAft>
                <a:spcPts val="0"/>
              </a:spcAft>
              <a:buNone/>
              <a:defRPr b="0" i="0" sz="3600" u="none" cap="none" strike="noStrike">
                <a:solidFill>
                  <a:srgbClr val="800000"/>
                </a:solidFill>
                <a:latin typeface="Arial"/>
                <a:ea typeface="Arial"/>
                <a:cs typeface="Arial"/>
                <a:sym typeface="Arial"/>
              </a:defRPr>
            </a:lvl6pPr>
            <a:lvl7pPr indent="0" lvl="6" marL="914400" marR="0" rtl="0" algn="l">
              <a:spcBef>
                <a:spcPts val="0"/>
              </a:spcBef>
              <a:spcAft>
                <a:spcPts val="0"/>
              </a:spcAft>
              <a:buNone/>
              <a:defRPr b="0" i="0" sz="3600" u="none" cap="none" strike="noStrike">
                <a:solidFill>
                  <a:srgbClr val="800000"/>
                </a:solidFill>
                <a:latin typeface="Arial"/>
                <a:ea typeface="Arial"/>
                <a:cs typeface="Arial"/>
                <a:sym typeface="Arial"/>
              </a:defRPr>
            </a:lvl7pPr>
            <a:lvl8pPr indent="0" lvl="7" marL="1371600" marR="0" rtl="0" algn="l">
              <a:spcBef>
                <a:spcPts val="0"/>
              </a:spcBef>
              <a:spcAft>
                <a:spcPts val="0"/>
              </a:spcAft>
              <a:buNone/>
              <a:defRPr b="0" i="0" sz="3600" u="none" cap="none" strike="noStrike">
                <a:solidFill>
                  <a:srgbClr val="800000"/>
                </a:solidFill>
                <a:latin typeface="Arial"/>
                <a:ea typeface="Arial"/>
                <a:cs typeface="Arial"/>
                <a:sym typeface="Arial"/>
              </a:defRPr>
            </a:lvl8pPr>
            <a:lvl9pPr indent="0" lvl="8" marL="1828800" marR="0" rtl="0" algn="l">
              <a:spcBef>
                <a:spcPts val="0"/>
              </a:spcBef>
              <a:spcAft>
                <a:spcPts val="0"/>
              </a:spcAft>
              <a:buNone/>
              <a:defRPr b="0" i="0" sz="3600" u="none" cap="none" strike="noStrike">
                <a:solidFill>
                  <a:srgbClr val="800000"/>
                </a:solidFill>
                <a:latin typeface="Arial"/>
                <a:ea typeface="Arial"/>
                <a:cs typeface="Arial"/>
                <a:sym typeface="Arial"/>
              </a:defRPr>
            </a:lvl9pPr>
          </a:lstStyle>
          <a:p/>
        </p:txBody>
      </p:sp>
      <p:sp>
        <p:nvSpPr>
          <p:cNvPr id="25" name="Shape 25"/>
          <p:cNvSpPr/>
          <p:nvPr>
            <p:ph idx="2" type="pic"/>
          </p:nvPr>
        </p:nvSpPr>
        <p:spPr>
          <a:xfrm>
            <a:off x="1792288" y="612775"/>
            <a:ext cx="5486400" cy="4114800"/>
          </a:xfrm>
          <a:prstGeom prst="rect">
            <a:avLst/>
          </a:prstGeom>
          <a:noFill/>
          <a:ln>
            <a:noFill/>
          </a:ln>
        </p:spPr>
        <p:txBody>
          <a:bodyPr anchorCtr="0" anchor="t" bIns="91425" lIns="91425" rIns="91425" tIns="91425"/>
          <a:lstStyle>
            <a:lvl1pPr indent="0" lvl="0" marL="0" marR="0" rtl="0" algn="l">
              <a:spcBef>
                <a:spcPts val="640"/>
              </a:spcBef>
              <a:spcAft>
                <a:spcPts val="0"/>
              </a:spcAft>
              <a:buClr>
                <a:srgbClr val="990033"/>
              </a:buClr>
              <a:buFont typeface="Noto Sans Symbols"/>
              <a:buNone/>
              <a:defRPr b="0" i="0" sz="3200" u="none" cap="none" strike="noStrike">
                <a:solidFill>
                  <a:schemeClr val="dk2"/>
                </a:solidFill>
                <a:latin typeface="Arial"/>
                <a:ea typeface="Arial"/>
                <a:cs typeface="Arial"/>
                <a:sym typeface="Arial"/>
              </a:defRPr>
            </a:lvl1pPr>
            <a:lvl2pPr indent="0" lvl="1" marL="457200" marR="0" rtl="0" algn="l">
              <a:spcBef>
                <a:spcPts val="560"/>
              </a:spcBef>
              <a:spcAft>
                <a:spcPts val="0"/>
              </a:spcAft>
              <a:buClr>
                <a:schemeClr val="dk2"/>
              </a:buClr>
              <a:buFont typeface="Noto Sans Symbols"/>
              <a:buNone/>
              <a:defRPr b="0" i="0" sz="2800" u="none" cap="none" strike="noStrike">
                <a:solidFill>
                  <a:srgbClr val="800000"/>
                </a:solidFill>
                <a:latin typeface="Arial"/>
                <a:ea typeface="Arial"/>
                <a:cs typeface="Arial"/>
                <a:sym typeface="Arial"/>
              </a:defRPr>
            </a:lvl2pPr>
            <a:lvl3pPr indent="0" lvl="2" marL="914400" marR="0" rtl="0" algn="l">
              <a:spcBef>
                <a:spcPts val="480"/>
              </a:spcBef>
              <a:spcAft>
                <a:spcPts val="0"/>
              </a:spcAft>
              <a:buClr>
                <a:srgbClr val="990033"/>
              </a:buClr>
              <a:buFont typeface="Noto Sans Symbols"/>
              <a:buNone/>
              <a:defRPr b="0" i="0" sz="2400" u="none" cap="none" strike="noStrike">
                <a:solidFill>
                  <a:schemeClr val="dk2"/>
                </a:solidFill>
                <a:latin typeface="Arial"/>
                <a:ea typeface="Arial"/>
                <a:cs typeface="Arial"/>
                <a:sym typeface="Arial"/>
              </a:defRPr>
            </a:lvl3pPr>
            <a:lvl4pPr indent="0" lvl="3" marL="1371600" marR="0" rtl="0" algn="l">
              <a:spcBef>
                <a:spcPts val="400"/>
              </a:spcBef>
              <a:spcAft>
                <a:spcPts val="0"/>
              </a:spcAft>
              <a:buClr>
                <a:schemeClr val="dk2"/>
              </a:buClr>
              <a:buFont typeface="Noto Sans Symbols"/>
              <a:buNone/>
              <a:defRPr b="0" i="0" sz="2000" u="none" cap="none" strike="noStrike">
                <a:solidFill>
                  <a:srgbClr val="800000"/>
                </a:solidFill>
                <a:latin typeface="Arial"/>
                <a:ea typeface="Arial"/>
                <a:cs typeface="Arial"/>
                <a:sym typeface="Arial"/>
              </a:defRPr>
            </a:lvl4pPr>
            <a:lvl5pPr indent="0" lvl="4" marL="1828800" marR="0" rtl="0" algn="l">
              <a:spcBef>
                <a:spcPts val="400"/>
              </a:spcBef>
              <a:spcAft>
                <a:spcPts val="0"/>
              </a:spcAft>
              <a:buClr>
                <a:srgbClr val="990033"/>
              </a:buClr>
              <a:buFont typeface="Noto Sans Symbols"/>
              <a:buNone/>
              <a:defRPr b="0" i="0" sz="2000" u="none" cap="none" strike="noStrike">
                <a:solidFill>
                  <a:schemeClr val="dk2"/>
                </a:solidFill>
                <a:latin typeface="Arial"/>
                <a:ea typeface="Arial"/>
                <a:cs typeface="Arial"/>
                <a:sym typeface="Arial"/>
              </a:defRPr>
            </a:lvl5pPr>
            <a:lvl6pPr indent="0" lvl="5" marL="2286000" marR="0" rtl="0" algn="l">
              <a:spcBef>
                <a:spcPts val="400"/>
              </a:spcBef>
              <a:spcAft>
                <a:spcPts val="0"/>
              </a:spcAft>
              <a:buClr>
                <a:srgbClr val="990033"/>
              </a:buClr>
              <a:buFont typeface="Noto Sans Symbols"/>
              <a:buNone/>
              <a:defRPr b="0" i="0" sz="2000" u="none" cap="none" strike="noStrike">
                <a:solidFill>
                  <a:schemeClr val="dk2"/>
                </a:solidFill>
                <a:latin typeface="Arial"/>
                <a:ea typeface="Arial"/>
                <a:cs typeface="Arial"/>
                <a:sym typeface="Arial"/>
              </a:defRPr>
            </a:lvl6pPr>
            <a:lvl7pPr indent="0" lvl="6" marL="2743200" marR="0" rtl="0" algn="l">
              <a:spcBef>
                <a:spcPts val="400"/>
              </a:spcBef>
              <a:spcAft>
                <a:spcPts val="0"/>
              </a:spcAft>
              <a:buClr>
                <a:srgbClr val="990033"/>
              </a:buClr>
              <a:buFont typeface="Noto Sans Symbols"/>
              <a:buNone/>
              <a:defRPr b="0" i="0" sz="2000" u="none" cap="none" strike="noStrike">
                <a:solidFill>
                  <a:schemeClr val="dk2"/>
                </a:solidFill>
                <a:latin typeface="Arial"/>
                <a:ea typeface="Arial"/>
                <a:cs typeface="Arial"/>
                <a:sym typeface="Arial"/>
              </a:defRPr>
            </a:lvl7pPr>
            <a:lvl8pPr indent="0" lvl="7" marL="3200400" marR="0" rtl="0" algn="l">
              <a:spcBef>
                <a:spcPts val="400"/>
              </a:spcBef>
              <a:spcAft>
                <a:spcPts val="0"/>
              </a:spcAft>
              <a:buClr>
                <a:srgbClr val="990033"/>
              </a:buClr>
              <a:buFont typeface="Noto Sans Symbols"/>
              <a:buNone/>
              <a:defRPr b="0" i="0" sz="2000" u="none" cap="none" strike="noStrike">
                <a:solidFill>
                  <a:schemeClr val="dk2"/>
                </a:solidFill>
                <a:latin typeface="Arial"/>
                <a:ea typeface="Arial"/>
                <a:cs typeface="Arial"/>
                <a:sym typeface="Arial"/>
              </a:defRPr>
            </a:lvl8pPr>
            <a:lvl9pPr indent="0" lvl="8" marL="3657600" marR="0" rtl="0" algn="l">
              <a:spcBef>
                <a:spcPts val="400"/>
              </a:spcBef>
              <a:spcAft>
                <a:spcPts val="0"/>
              </a:spcAft>
              <a:buClr>
                <a:srgbClr val="990033"/>
              </a:buClr>
              <a:buFont typeface="Noto Sans Symbols"/>
              <a:buNone/>
              <a:defRPr b="0" i="0" sz="2000" u="none" cap="none" strike="noStrike">
                <a:solidFill>
                  <a:schemeClr val="dk2"/>
                </a:solidFill>
                <a:latin typeface="Arial"/>
                <a:ea typeface="Arial"/>
                <a:cs typeface="Arial"/>
                <a:sym typeface="Arial"/>
              </a:defRPr>
            </a:lvl9pPr>
          </a:lstStyle>
          <a:p/>
        </p:txBody>
      </p:sp>
      <p:sp>
        <p:nvSpPr>
          <p:cNvPr id="26" name="Shape 26"/>
          <p:cNvSpPr txBox="1"/>
          <p:nvPr>
            <p:ph idx="1" type="body"/>
          </p:nvPr>
        </p:nvSpPr>
        <p:spPr>
          <a:xfrm>
            <a:off x="1792288" y="5367337"/>
            <a:ext cx="5486400" cy="804900"/>
          </a:xfrm>
          <a:prstGeom prst="rect">
            <a:avLst/>
          </a:prstGeom>
          <a:noFill/>
          <a:ln>
            <a:noFill/>
          </a:ln>
        </p:spPr>
        <p:txBody>
          <a:bodyPr anchorCtr="0" anchor="t" bIns="91425" lIns="91425" rIns="91425" tIns="91425"/>
          <a:lstStyle>
            <a:lvl1pPr indent="0" lvl="0" marL="0" marR="0" rtl="0" algn="l">
              <a:spcBef>
                <a:spcPts val="280"/>
              </a:spcBef>
              <a:spcAft>
                <a:spcPts val="0"/>
              </a:spcAft>
              <a:buClr>
                <a:srgbClr val="990033"/>
              </a:buClr>
              <a:buFont typeface="Noto Sans Symbols"/>
              <a:buNone/>
              <a:defRPr b="0" i="0" sz="1400" u="none" cap="none" strike="noStrike">
                <a:solidFill>
                  <a:schemeClr val="dk2"/>
                </a:solidFill>
                <a:latin typeface="Arial"/>
                <a:ea typeface="Arial"/>
                <a:cs typeface="Arial"/>
                <a:sym typeface="Arial"/>
              </a:defRPr>
            </a:lvl1pPr>
            <a:lvl2pPr indent="0" lvl="1" marL="457200" marR="0" rtl="0" algn="l">
              <a:spcBef>
                <a:spcPts val="240"/>
              </a:spcBef>
              <a:spcAft>
                <a:spcPts val="0"/>
              </a:spcAft>
              <a:buClr>
                <a:schemeClr val="dk2"/>
              </a:buClr>
              <a:buFont typeface="Noto Sans Symbols"/>
              <a:buNone/>
              <a:defRPr b="0" i="0" sz="1200" u="none" cap="none" strike="noStrike">
                <a:solidFill>
                  <a:srgbClr val="800000"/>
                </a:solidFill>
                <a:latin typeface="Arial"/>
                <a:ea typeface="Arial"/>
                <a:cs typeface="Arial"/>
                <a:sym typeface="Arial"/>
              </a:defRPr>
            </a:lvl2pPr>
            <a:lvl3pPr indent="0" lvl="2" marL="914400" marR="0" rtl="0" algn="l">
              <a:spcBef>
                <a:spcPts val="200"/>
              </a:spcBef>
              <a:spcAft>
                <a:spcPts val="0"/>
              </a:spcAft>
              <a:buClr>
                <a:srgbClr val="990033"/>
              </a:buClr>
              <a:buFont typeface="Noto Sans Symbols"/>
              <a:buNone/>
              <a:defRPr b="0" i="0" sz="1000" u="none" cap="none" strike="noStrike">
                <a:solidFill>
                  <a:schemeClr val="dk2"/>
                </a:solidFill>
                <a:latin typeface="Arial"/>
                <a:ea typeface="Arial"/>
                <a:cs typeface="Arial"/>
                <a:sym typeface="Arial"/>
              </a:defRPr>
            </a:lvl3pPr>
            <a:lvl4pPr indent="0" lvl="3" marL="1371600" marR="0" rtl="0" algn="l">
              <a:spcBef>
                <a:spcPts val="180"/>
              </a:spcBef>
              <a:spcAft>
                <a:spcPts val="0"/>
              </a:spcAft>
              <a:buClr>
                <a:schemeClr val="dk2"/>
              </a:buClr>
              <a:buFont typeface="Noto Sans Symbols"/>
              <a:buNone/>
              <a:defRPr b="0" i="0" sz="900" u="none" cap="none" strike="noStrike">
                <a:solidFill>
                  <a:srgbClr val="800000"/>
                </a:solidFill>
                <a:latin typeface="Arial"/>
                <a:ea typeface="Arial"/>
                <a:cs typeface="Arial"/>
                <a:sym typeface="Arial"/>
              </a:defRPr>
            </a:lvl4pPr>
            <a:lvl5pPr indent="0" lvl="4" marL="1828800" marR="0" rtl="0" algn="l">
              <a:spcBef>
                <a:spcPts val="180"/>
              </a:spcBef>
              <a:spcAft>
                <a:spcPts val="0"/>
              </a:spcAft>
              <a:buClr>
                <a:srgbClr val="990033"/>
              </a:buClr>
              <a:buFont typeface="Noto Sans Symbols"/>
              <a:buNone/>
              <a:defRPr b="0" i="0" sz="900" u="none" cap="none" strike="noStrike">
                <a:solidFill>
                  <a:schemeClr val="dk2"/>
                </a:solidFill>
                <a:latin typeface="Arial"/>
                <a:ea typeface="Arial"/>
                <a:cs typeface="Arial"/>
                <a:sym typeface="Arial"/>
              </a:defRPr>
            </a:lvl5pPr>
            <a:lvl6pPr indent="0" lvl="5" marL="2286000" marR="0" rtl="0" algn="l">
              <a:spcBef>
                <a:spcPts val="180"/>
              </a:spcBef>
              <a:spcAft>
                <a:spcPts val="0"/>
              </a:spcAft>
              <a:buClr>
                <a:srgbClr val="990033"/>
              </a:buClr>
              <a:buFont typeface="Noto Sans Symbols"/>
              <a:buNone/>
              <a:defRPr b="0" i="0" sz="900" u="none" cap="none" strike="noStrike">
                <a:solidFill>
                  <a:schemeClr val="dk2"/>
                </a:solidFill>
                <a:latin typeface="Arial"/>
                <a:ea typeface="Arial"/>
                <a:cs typeface="Arial"/>
                <a:sym typeface="Arial"/>
              </a:defRPr>
            </a:lvl6pPr>
            <a:lvl7pPr indent="0" lvl="6" marL="2743200" marR="0" rtl="0" algn="l">
              <a:spcBef>
                <a:spcPts val="180"/>
              </a:spcBef>
              <a:spcAft>
                <a:spcPts val="0"/>
              </a:spcAft>
              <a:buClr>
                <a:srgbClr val="990033"/>
              </a:buClr>
              <a:buFont typeface="Noto Sans Symbols"/>
              <a:buNone/>
              <a:defRPr b="0" i="0" sz="900" u="none" cap="none" strike="noStrike">
                <a:solidFill>
                  <a:schemeClr val="dk2"/>
                </a:solidFill>
                <a:latin typeface="Arial"/>
                <a:ea typeface="Arial"/>
                <a:cs typeface="Arial"/>
                <a:sym typeface="Arial"/>
              </a:defRPr>
            </a:lvl7pPr>
            <a:lvl8pPr indent="0" lvl="7" marL="3200400" marR="0" rtl="0" algn="l">
              <a:spcBef>
                <a:spcPts val="180"/>
              </a:spcBef>
              <a:spcAft>
                <a:spcPts val="0"/>
              </a:spcAft>
              <a:buClr>
                <a:srgbClr val="990033"/>
              </a:buClr>
              <a:buFont typeface="Noto Sans Symbols"/>
              <a:buNone/>
              <a:defRPr b="0" i="0" sz="900" u="none" cap="none" strike="noStrike">
                <a:solidFill>
                  <a:schemeClr val="dk2"/>
                </a:solidFill>
                <a:latin typeface="Arial"/>
                <a:ea typeface="Arial"/>
                <a:cs typeface="Arial"/>
                <a:sym typeface="Arial"/>
              </a:defRPr>
            </a:lvl8pPr>
            <a:lvl9pPr indent="0" lvl="8" marL="3657600" marR="0" rtl="0" algn="l">
              <a:spcBef>
                <a:spcPts val="180"/>
              </a:spcBef>
              <a:spcAft>
                <a:spcPts val="0"/>
              </a:spcAft>
              <a:buClr>
                <a:srgbClr val="990033"/>
              </a:buClr>
              <a:buFont typeface="Noto Sans Symbols"/>
              <a:buNone/>
              <a:defRPr b="0" i="0" sz="9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27" name="Shape 27"/>
        <p:cNvGrpSpPr/>
        <p:nvPr/>
      </p:nvGrpSpPr>
      <p:grpSpPr>
        <a:xfrm>
          <a:off x="0" y="0"/>
          <a:ext cx="0" cy="0"/>
          <a:chOff x="0" y="0"/>
          <a:chExt cx="0" cy="0"/>
        </a:xfrm>
      </p:grpSpPr>
      <p:sp>
        <p:nvSpPr>
          <p:cNvPr id="28" name="Shape 28"/>
          <p:cNvSpPr txBox="1"/>
          <p:nvPr>
            <p:ph type="title"/>
          </p:nvPr>
        </p:nvSpPr>
        <p:spPr>
          <a:xfrm>
            <a:off x="457200" y="273050"/>
            <a:ext cx="3008400" cy="1161900"/>
          </a:xfrm>
          <a:prstGeom prst="rect">
            <a:avLst/>
          </a:prstGeom>
          <a:noFill/>
          <a:ln>
            <a:noFill/>
          </a:ln>
        </p:spPr>
        <p:txBody>
          <a:bodyPr anchorCtr="0" anchor="t" bIns="91425" lIns="91425" rIns="91425" tIns="91425"/>
          <a:lstStyle>
            <a:lvl1pPr indent="0" lvl="0" marL="0" marR="0" rtl="0" algn="l">
              <a:spcBef>
                <a:spcPts val="0"/>
              </a:spcBef>
              <a:spcAft>
                <a:spcPts val="0"/>
              </a:spcAft>
              <a:buNone/>
              <a:defRPr b="1" i="0" sz="2000" u="none" cap="none" strike="noStrike">
                <a:solidFill>
                  <a:srgbClr val="800000"/>
                </a:solidFill>
                <a:latin typeface="Arial"/>
                <a:ea typeface="Arial"/>
                <a:cs typeface="Arial"/>
                <a:sym typeface="Arial"/>
              </a:defRPr>
            </a:lvl1pPr>
            <a:lvl2pPr indent="0" lvl="1" marL="0" marR="0" rtl="0" algn="l">
              <a:spcBef>
                <a:spcPts val="0"/>
              </a:spcBef>
              <a:spcAft>
                <a:spcPts val="0"/>
              </a:spcAft>
              <a:buNone/>
              <a:defRPr b="0" i="0" sz="3600" u="none" cap="none" strike="noStrike">
                <a:solidFill>
                  <a:srgbClr val="800000"/>
                </a:solidFill>
                <a:latin typeface="Arial"/>
                <a:ea typeface="Arial"/>
                <a:cs typeface="Arial"/>
                <a:sym typeface="Arial"/>
              </a:defRPr>
            </a:lvl2pPr>
            <a:lvl3pPr indent="0" lvl="2" marL="0" marR="0" rtl="0" algn="l">
              <a:spcBef>
                <a:spcPts val="0"/>
              </a:spcBef>
              <a:spcAft>
                <a:spcPts val="0"/>
              </a:spcAft>
              <a:buNone/>
              <a:defRPr b="0" i="0" sz="3600" u="none" cap="none" strike="noStrike">
                <a:solidFill>
                  <a:srgbClr val="800000"/>
                </a:solidFill>
                <a:latin typeface="Arial"/>
                <a:ea typeface="Arial"/>
                <a:cs typeface="Arial"/>
                <a:sym typeface="Arial"/>
              </a:defRPr>
            </a:lvl3pPr>
            <a:lvl4pPr indent="0" lvl="3" marL="0" marR="0" rtl="0" algn="l">
              <a:spcBef>
                <a:spcPts val="0"/>
              </a:spcBef>
              <a:spcAft>
                <a:spcPts val="0"/>
              </a:spcAft>
              <a:buNone/>
              <a:defRPr b="0" i="0" sz="3600" u="none" cap="none" strike="noStrike">
                <a:solidFill>
                  <a:srgbClr val="800000"/>
                </a:solidFill>
                <a:latin typeface="Arial"/>
                <a:ea typeface="Arial"/>
                <a:cs typeface="Arial"/>
                <a:sym typeface="Arial"/>
              </a:defRPr>
            </a:lvl4pPr>
            <a:lvl5pPr indent="0" lvl="4" marL="0" marR="0" rtl="0" algn="l">
              <a:spcBef>
                <a:spcPts val="0"/>
              </a:spcBef>
              <a:spcAft>
                <a:spcPts val="0"/>
              </a:spcAft>
              <a:buNone/>
              <a:defRPr b="0" i="0" sz="3600" u="none" cap="none" strike="noStrike">
                <a:solidFill>
                  <a:srgbClr val="800000"/>
                </a:solidFill>
                <a:latin typeface="Arial"/>
                <a:ea typeface="Arial"/>
                <a:cs typeface="Arial"/>
                <a:sym typeface="Arial"/>
              </a:defRPr>
            </a:lvl5pPr>
            <a:lvl6pPr indent="0" lvl="5" marL="457200" marR="0" rtl="0" algn="l">
              <a:spcBef>
                <a:spcPts val="0"/>
              </a:spcBef>
              <a:spcAft>
                <a:spcPts val="0"/>
              </a:spcAft>
              <a:buNone/>
              <a:defRPr b="0" i="0" sz="3600" u="none" cap="none" strike="noStrike">
                <a:solidFill>
                  <a:srgbClr val="800000"/>
                </a:solidFill>
                <a:latin typeface="Arial"/>
                <a:ea typeface="Arial"/>
                <a:cs typeface="Arial"/>
                <a:sym typeface="Arial"/>
              </a:defRPr>
            </a:lvl6pPr>
            <a:lvl7pPr indent="0" lvl="6" marL="914400" marR="0" rtl="0" algn="l">
              <a:spcBef>
                <a:spcPts val="0"/>
              </a:spcBef>
              <a:spcAft>
                <a:spcPts val="0"/>
              </a:spcAft>
              <a:buNone/>
              <a:defRPr b="0" i="0" sz="3600" u="none" cap="none" strike="noStrike">
                <a:solidFill>
                  <a:srgbClr val="800000"/>
                </a:solidFill>
                <a:latin typeface="Arial"/>
                <a:ea typeface="Arial"/>
                <a:cs typeface="Arial"/>
                <a:sym typeface="Arial"/>
              </a:defRPr>
            </a:lvl7pPr>
            <a:lvl8pPr indent="0" lvl="7" marL="1371600" marR="0" rtl="0" algn="l">
              <a:spcBef>
                <a:spcPts val="0"/>
              </a:spcBef>
              <a:spcAft>
                <a:spcPts val="0"/>
              </a:spcAft>
              <a:buNone/>
              <a:defRPr b="0" i="0" sz="3600" u="none" cap="none" strike="noStrike">
                <a:solidFill>
                  <a:srgbClr val="800000"/>
                </a:solidFill>
                <a:latin typeface="Arial"/>
                <a:ea typeface="Arial"/>
                <a:cs typeface="Arial"/>
                <a:sym typeface="Arial"/>
              </a:defRPr>
            </a:lvl8pPr>
            <a:lvl9pPr indent="0" lvl="8" marL="1828800" marR="0" rtl="0" algn="l">
              <a:spcBef>
                <a:spcPts val="0"/>
              </a:spcBef>
              <a:spcAft>
                <a:spcPts val="0"/>
              </a:spcAft>
              <a:buNone/>
              <a:defRPr b="0" i="0" sz="3600" u="none" cap="none" strike="noStrike">
                <a:solidFill>
                  <a:srgbClr val="800000"/>
                </a:solidFill>
                <a:latin typeface="Arial"/>
                <a:ea typeface="Arial"/>
                <a:cs typeface="Arial"/>
                <a:sym typeface="Arial"/>
              </a:defRPr>
            </a:lvl9pPr>
          </a:lstStyle>
          <a:p/>
        </p:txBody>
      </p:sp>
      <p:sp>
        <p:nvSpPr>
          <p:cNvPr id="29" name="Shape 29"/>
          <p:cNvSpPr txBox="1"/>
          <p:nvPr>
            <p:ph idx="1" type="body"/>
          </p:nvPr>
        </p:nvSpPr>
        <p:spPr>
          <a:xfrm>
            <a:off x="3575050" y="273050"/>
            <a:ext cx="5111700" cy="5853000"/>
          </a:xfrm>
          <a:prstGeom prst="rect">
            <a:avLst/>
          </a:prstGeom>
          <a:noFill/>
          <a:ln>
            <a:noFill/>
          </a:ln>
        </p:spPr>
        <p:txBody>
          <a:bodyPr anchorCtr="0" anchor="t" bIns="91425" lIns="91425" rIns="91425" tIns="91425"/>
          <a:lstStyle>
            <a:lvl1pPr indent="-220980" lvl="0" marL="342900" marR="0" rtl="0" algn="l">
              <a:spcBef>
                <a:spcPts val="640"/>
              </a:spcBef>
              <a:spcAft>
                <a:spcPts val="0"/>
              </a:spcAft>
              <a:buClr>
                <a:srgbClr val="990033"/>
              </a:buClr>
              <a:buSzPct val="60000"/>
              <a:buFont typeface="Noto Sans Symbols"/>
              <a:buChar char="■"/>
              <a:defRPr b="0" i="0" sz="3200" u="none" cap="none" strike="noStrike">
                <a:solidFill>
                  <a:schemeClr val="dk2"/>
                </a:solidFill>
                <a:latin typeface="Arial"/>
                <a:ea typeface="Arial"/>
                <a:cs typeface="Arial"/>
                <a:sym typeface="Arial"/>
              </a:defRPr>
            </a:lvl1pPr>
            <a:lvl2pPr indent="-187959" lvl="1" marL="742950" marR="0" rtl="0" algn="l">
              <a:spcBef>
                <a:spcPts val="560"/>
              </a:spcBef>
              <a:spcAft>
                <a:spcPts val="0"/>
              </a:spcAft>
              <a:buClr>
                <a:schemeClr val="dk2"/>
              </a:buClr>
              <a:buSzPct val="55000"/>
              <a:buFont typeface="Noto Sans Symbols"/>
              <a:buChar char="■"/>
              <a:defRPr b="0" i="0" sz="2800" u="none" cap="none" strike="noStrike">
                <a:solidFill>
                  <a:srgbClr val="800000"/>
                </a:solidFill>
                <a:latin typeface="Arial"/>
                <a:ea typeface="Arial"/>
                <a:cs typeface="Arial"/>
                <a:sym typeface="Arial"/>
              </a:defRPr>
            </a:lvl2pPr>
            <a:lvl3pPr indent="-152400" lvl="2" marL="1143000" marR="0" rtl="0" algn="l">
              <a:spcBef>
                <a:spcPts val="480"/>
              </a:spcBef>
              <a:spcAft>
                <a:spcPts val="0"/>
              </a:spcAft>
              <a:buClr>
                <a:srgbClr val="990033"/>
              </a:buClr>
              <a:buSzPct val="50000"/>
              <a:buFont typeface="Noto Sans Symbols"/>
              <a:buChar char="■"/>
              <a:defRPr b="0" i="0" sz="2400" u="none" cap="none" strike="noStrike">
                <a:solidFill>
                  <a:schemeClr val="dk2"/>
                </a:solidFill>
                <a:latin typeface="Arial"/>
                <a:ea typeface="Arial"/>
                <a:cs typeface="Arial"/>
                <a:sym typeface="Arial"/>
              </a:defRPr>
            </a:lvl3pPr>
            <a:lvl4pPr indent="-158750" lvl="3" marL="1600200" marR="0" rtl="0" algn="l">
              <a:spcBef>
                <a:spcPts val="400"/>
              </a:spcBef>
              <a:spcAft>
                <a:spcPts val="0"/>
              </a:spcAft>
              <a:buClr>
                <a:schemeClr val="dk2"/>
              </a:buClr>
              <a:buSzPct val="55000"/>
              <a:buFont typeface="Noto Sans Symbols"/>
              <a:buChar char="■"/>
              <a:defRPr b="0" i="0" sz="2000" u="none" cap="none" strike="noStrike">
                <a:solidFill>
                  <a:srgbClr val="800000"/>
                </a:solidFill>
                <a:latin typeface="Arial"/>
                <a:ea typeface="Arial"/>
                <a:cs typeface="Arial"/>
                <a:sym typeface="Arial"/>
              </a:defRPr>
            </a:lvl4pPr>
            <a:lvl5pPr indent="-165100" lvl="4" marL="2057400" marR="0" rtl="0" algn="l">
              <a:spcBef>
                <a:spcPts val="400"/>
              </a:spcBef>
              <a:spcAft>
                <a:spcPts val="0"/>
              </a:spcAft>
              <a:buClr>
                <a:srgbClr val="990033"/>
              </a:buClr>
              <a:buSzPct val="50000"/>
              <a:buFont typeface="Noto Sans Symbols"/>
              <a:buChar char="■"/>
              <a:defRPr b="0" i="0" sz="2000" u="none" cap="none" strike="noStrike">
                <a:solidFill>
                  <a:schemeClr val="dk2"/>
                </a:solidFill>
                <a:latin typeface="Arial"/>
                <a:ea typeface="Arial"/>
                <a:cs typeface="Arial"/>
                <a:sym typeface="Arial"/>
              </a:defRPr>
            </a:lvl5pPr>
            <a:lvl6pPr indent="-165100" lvl="5" marL="2514600" marR="0" rtl="0" algn="l">
              <a:spcBef>
                <a:spcPts val="400"/>
              </a:spcBef>
              <a:spcAft>
                <a:spcPts val="0"/>
              </a:spcAft>
              <a:buClr>
                <a:srgbClr val="990033"/>
              </a:buClr>
              <a:buSzPct val="50000"/>
              <a:buFont typeface="Noto Sans Symbols"/>
              <a:buChar char="■"/>
              <a:defRPr b="0" i="0" sz="2000" u="none" cap="none" strike="noStrike">
                <a:solidFill>
                  <a:schemeClr val="dk2"/>
                </a:solidFill>
                <a:latin typeface="Arial"/>
                <a:ea typeface="Arial"/>
                <a:cs typeface="Arial"/>
                <a:sym typeface="Arial"/>
              </a:defRPr>
            </a:lvl6pPr>
            <a:lvl7pPr indent="-165100" lvl="6" marL="2971800" marR="0" rtl="0" algn="l">
              <a:spcBef>
                <a:spcPts val="400"/>
              </a:spcBef>
              <a:spcAft>
                <a:spcPts val="0"/>
              </a:spcAft>
              <a:buClr>
                <a:srgbClr val="990033"/>
              </a:buClr>
              <a:buSzPct val="50000"/>
              <a:buFont typeface="Noto Sans Symbols"/>
              <a:buChar char="■"/>
              <a:defRPr b="0" i="0" sz="2000" u="none" cap="none" strike="noStrike">
                <a:solidFill>
                  <a:schemeClr val="dk2"/>
                </a:solidFill>
                <a:latin typeface="Arial"/>
                <a:ea typeface="Arial"/>
                <a:cs typeface="Arial"/>
                <a:sym typeface="Arial"/>
              </a:defRPr>
            </a:lvl7pPr>
            <a:lvl8pPr indent="-165100" lvl="7" marL="3429000" marR="0" rtl="0" algn="l">
              <a:spcBef>
                <a:spcPts val="400"/>
              </a:spcBef>
              <a:spcAft>
                <a:spcPts val="0"/>
              </a:spcAft>
              <a:buClr>
                <a:srgbClr val="990033"/>
              </a:buClr>
              <a:buSzPct val="50000"/>
              <a:buFont typeface="Noto Sans Symbols"/>
              <a:buChar char="■"/>
              <a:defRPr b="0" i="0" sz="2000" u="none" cap="none" strike="noStrike">
                <a:solidFill>
                  <a:schemeClr val="dk2"/>
                </a:solidFill>
                <a:latin typeface="Arial"/>
                <a:ea typeface="Arial"/>
                <a:cs typeface="Arial"/>
                <a:sym typeface="Arial"/>
              </a:defRPr>
            </a:lvl8pPr>
            <a:lvl9pPr indent="-165100" lvl="8" marL="3886200" marR="0" rtl="0" algn="l">
              <a:spcBef>
                <a:spcPts val="400"/>
              </a:spcBef>
              <a:spcAft>
                <a:spcPts val="0"/>
              </a:spcAft>
              <a:buClr>
                <a:srgbClr val="990033"/>
              </a:buClr>
              <a:buSzPct val="50000"/>
              <a:buFont typeface="Noto Sans Symbols"/>
              <a:buChar char="■"/>
              <a:defRPr b="0" i="0" sz="2000" u="none" cap="none" strike="noStrike">
                <a:solidFill>
                  <a:schemeClr val="dk2"/>
                </a:solidFill>
                <a:latin typeface="Arial"/>
                <a:ea typeface="Arial"/>
                <a:cs typeface="Arial"/>
                <a:sym typeface="Arial"/>
              </a:defRPr>
            </a:lvl9pPr>
          </a:lstStyle>
          <a:p/>
        </p:txBody>
      </p:sp>
      <p:sp>
        <p:nvSpPr>
          <p:cNvPr id="30" name="Shape 30"/>
          <p:cNvSpPr txBox="1"/>
          <p:nvPr>
            <p:ph idx="2" type="body"/>
          </p:nvPr>
        </p:nvSpPr>
        <p:spPr>
          <a:xfrm>
            <a:off x="457200" y="1435100"/>
            <a:ext cx="3008400" cy="4691100"/>
          </a:xfrm>
          <a:prstGeom prst="rect">
            <a:avLst/>
          </a:prstGeom>
          <a:noFill/>
          <a:ln>
            <a:noFill/>
          </a:ln>
        </p:spPr>
        <p:txBody>
          <a:bodyPr anchorCtr="0" anchor="t" bIns="91425" lIns="91425" rIns="91425" tIns="91425"/>
          <a:lstStyle>
            <a:lvl1pPr indent="0" lvl="0" marL="0" marR="0" rtl="0" algn="l">
              <a:spcBef>
                <a:spcPts val="280"/>
              </a:spcBef>
              <a:spcAft>
                <a:spcPts val="0"/>
              </a:spcAft>
              <a:buClr>
                <a:srgbClr val="990033"/>
              </a:buClr>
              <a:buFont typeface="Noto Sans Symbols"/>
              <a:buNone/>
              <a:defRPr b="0" i="0" sz="1400" u="none" cap="none" strike="noStrike">
                <a:solidFill>
                  <a:schemeClr val="dk2"/>
                </a:solidFill>
                <a:latin typeface="Arial"/>
                <a:ea typeface="Arial"/>
                <a:cs typeface="Arial"/>
                <a:sym typeface="Arial"/>
              </a:defRPr>
            </a:lvl1pPr>
            <a:lvl2pPr indent="0" lvl="1" marL="457200" marR="0" rtl="0" algn="l">
              <a:spcBef>
                <a:spcPts val="240"/>
              </a:spcBef>
              <a:spcAft>
                <a:spcPts val="0"/>
              </a:spcAft>
              <a:buClr>
                <a:schemeClr val="dk2"/>
              </a:buClr>
              <a:buFont typeface="Noto Sans Symbols"/>
              <a:buNone/>
              <a:defRPr b="0" i="0" sz="1200" u="none" cap="none" strike="noStrike">
                <a:solidFill>
                  <a:srgbClr val="800000"/>
                </a:solidFill>
                <a:latin typeface="Arial"/>
                <a:ea typeface="Arial"/>
                <a:cs typeface="Arial"/>
                <a:sym typeface="Arial"/>
              </a:defRPr>
            </a:lvl2pPr>
            <a:lvl3pPr indent="0" lvl="2" marL="914400" marR="0" rtl="0" algn="l">
              <a:spcBef>
                <a:spcPts val="200"/>
              </a:spcBef>
              <a:spcAft>
                <a:spcPts val="0"/>
              </a:spcAft>
              <a:buClr>
                <a:srgbClr val="990033"/>
              </a:buClr>
              <a:buFont typeface="Noto Sans Symbols"/>
              <a:buNone/>
              <a:defRPr b="0" i="0" sz="1000" u="none" cap="none" strike="noStrike">
                <a:solidFill>
                  <a:schemeClr val="dk2"/>
                </a:solidFill>
                <a:latin typeface="Arial"/>
                <a:ea typeface="Arial"/>
                <a:cs typeface="Arial"/>
                <a:sym typeface="Arial"/>
              </a:defRPr>
            </a:lvl3pPr>
            <a:lvl4pPr indent="0" lvl="3" marL="1371600" marR="0" rtl="0" algn="l">
              <a:spcBef>
                <a:spcPts val="180"/>
              </a:spcBef>
              <a:spcAft>
                <a:spcPts val="0"/>
              </a:spcAft>
              <a:buClr>
                <a:schemeClr val="dk2"/>
              </a:buClr>
              <a:buFont typeface="Noto Sans Symbols"/>
              <a:buNone/>
              <a:defRPr b="0" i="0" sz="900" u="none" cap="none" strike="noStrike">
                <a:solidFill>
                  <a:srgbClr val="800000"/>
                </a:solidFill>
                <a:latin typeface="Arial"/>
                <a:ea typeface="Arial"/>
                <a:cs typeface="Arial"/>
                <a:sym typeface="Arial"/>
              </a:defRPr>
            </a:lvl4pPr>
            <a:lvl5pPr indent="0" lvl="4" marL="1828800" marR="0" rtl="0" algn="l">
              <a:spcBef>
                <a:spcPts val="180"/>
              </a:spcBef>
              <a:spcAft>
                <a:spcPts val="0"/>
              </a:spcAft>
              <a:buClr>
                <a:srgbClr val="990033"/>
              </a:buClr>
              <a:buFont typeface="Noto Sans Symbols"/>
              <a:buNone/>
              <a:defRPr b="0" i="0" sz="900" u="none" cap="none" strike="noStrike">
                <a:solidFill>
                  <a:schemeClr val="dk2"/>
                </a:solidFill>
                <a:latin typeface="Arial"/>
                <a:ea typeface="Arial"/>
                <a:cs typeface="Arial"/>
                <a:sym typeface="Arial"/>
              </a:defRPr>
            </a:lvl5pPr>
            <a:lvl6pPr indent="0" lvl="5" marL="2286000" marR="0" rtl="0" algn="l">
              <a:spcBef>
                <a:spcPts val="180"/>
              </a:spcBef>
              <a:spcAft>
                <a:spcPts val="0"/>
              </a:spcAft>
              <a:buClr>
                <a:srgbClr val="990033"/>
              </a:buClr>
              <a:buFont typeface="Noto Sans Symbols"/>
              <a:buNone/>
              <a:defRPr b="0" i="0" sz="900" u="none" cap="none" strike="noStrike">
                <a:solidFill>
                  <a:schemeClr val="dk2"/>
                </a:solidFill>
                <a:latin typeface="Arial"/>
                <a:ea typeface="Arial"/>
                <a:cs typeface="Arial"/>
                <a:sym typeface="Arial"/>
              </a:defRPr>
            </a:lvl6pPr>
            <a:lvl7pPr indent="0" lvl="6" marL="2743200" marR="0" rtl="0" algn="l">
              <a:spcBef>
                <a:spcPts val="180"/>
              </a:spcBef>
              <a:spcAft>
                <a:spcPts val="0"/>
              </a:spcAft>
              <a:buClr>
                <a:srgbClr val="990033"/>
              </a:buClr>
              <a:buFont typeface="Noto Sans Symbols"/>
              <a:buNone/>
              <a:defRPr b="0" i="0" sz="900" u="none" cap="none" strike="noStrike">
                <a:solidFill>
                  <a:schemeClr val="dk2"/>
                </a:solidFill>
                <a:latin typeface="Arial"/>
                <a:ea typeface="Arial"/>
                <a:cs typeface="Arial"/>
                <a:sym typeface="Arial"/>
              </a:defRPr>
            </a:lvl7pPr>
            <a:lvl8pPr indent="0" lvl="7" marL="3200400" marR="0" rtl="0" algn="l">
              <a:spcBef>
                <a:spcPts val="180"/>
              </a:spcBef>
              <a:spcAft>
                <a:spcPts val="0"/>
              </a:spcAft>
              <a:buClr>
                <a:srgbClr val="990033"/>
              </a:buClr>
              <a:buFont typeface="Noto Sans Symbols"/>
              <a:buNone/>
              <a:defRPr b="0" i="0" sz="900" u="none" cap="none" strike="noStrike">
                <a:solidFill>
                  <a:schemeClr val="dk2"/>
                </a:solidFill>
                <a:latin typeface="Arial"/>
                <a:ea typeface="Arial"/>
                <a:cs typeface="Arial"/>
                <a:sym typeface="Arial"/>
              </a:defRPr>
            </a:lvl8pPr>
            <a:lvl9pPr indent="0" lvl="8" marL="3657600" marR="0" rtl="0" algn="l">
              <a:spcBef>
                <a:spcPts val="180"/>
              </a:spcBef>
              <a:spcAft>
                <a:spcPts val="0"/>
              </a:spcAft>
              <a:buClr>
                <a:srgbClr val="990033"/>
              </a:buClr>
              <a:buFont typeface="Noto Sans Symbols"/>
              <a:buNone/>
              <a:defRPr b="0" i="0" sz="9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31" name="Shape 3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2" name="Shape 32"/>
        <p:cNvGrpSpPr/>
        <p:nvPr/>
      </p:nvGrpSpPr>
      <p:grpSpPr>
        <a:xfrm>
          <a:off x="0" y="0"/>
          <a:ext cx="0" cy="0"/>
          <a:chOff x="0" y="0"/>
          <a:chExt cx="0" cy="0"/>
        </a:xfrm>
      </p:grpSpPr>
      <p:sp>
        <p:nvSpPr>
          <p:cNvPr id="33" name="Shape 33"/>
          <p:cNvSpPr txBox="1"/>
          <p:nvPr>
            <p:ph type="title"/>
          </p:nvPr>
        </p:nvSpPr>
        <p:spPr>
          <a:xfrm>
            <a:off x="228600" y="303212"/>
            <a:ext cx="7796100" cy="992100"/>
          </a:xfrm>
          <a:prstGeom prst="rect">
            <a:avLst/>
          </a:prstGeom>
          <a:noFill/>
          <a:ln>
            <a:noFill/>
          </a:ln>
        </p:spPr>
        <p:txBody>
          <a:bodyPr anchorCtr="0" anchor="t" bIns="91425" lIns="91425" rIns="91425" tIns="91425"/>
          <a:lstStyle>
            <a:lvl1pPr indent="0" lvl="0" marL="0" marR="0" rtl="0" algn="l">
              <a:spcBef>
                <a:spcPts val="0"/>
              </a:spcBef>
              <a:spcAft>
                <a:spcPts val="0"/>
              </a:spcAft>
              <a:buNone/>
              <a:defRPr b="0" i="0" sz="3600" u="none" cap="none" strike="noStrike">
                <a:solidFill>
                  <a:srgbClr val="800000"/>
                </a:solidFill>
                <a:latin typeface="Arial"/>
                <a:ea typeface="Arial"/>
                <a:cs typeface="Arial"/>
                <a:sym typeface="Arial"/>
              </a:defRPr>
            </a:lvl1pPr>
            <a:lvl2pPr indent="0" lvl="1" marL="0" marR="0" rtl="0" algn="l">
              <a:spcBef>
                <a:spcPts val="0"/>
              </a:spcBef>
              <a:spcAft>
                <a:spcPts val="0"/>
              </a:spcAft>
              <a:buNone/>
              <a:defRPr b="0" i="0" sz="3600" u="none" cap="none" strike="noStrike">
                <a:solidFill>
                  <a:srgbClr val="800000"/>
                </a:solidFill>
                <a:latin typeface="Arial"/>
                <a:ea typeface="Arial"/>
                <a:cs typeface="Arial"/>
                <a:sym typeface="Arial"/>
              </a:defRPr>
            </a:lvl2pPr>
            <a:lvl3pPr indent="0" lvl="2" marL="0" marR="0" rtl="0" algn="l">
              <a:spcBef>
                <a:spcPts val="0"/>
              </a:spcBef>
              <a:spcAft>
                <a:spcPts val="0"/>
              </a:spcAft>
              <a:buNone/>
              <a:defRPr b="0" i="0" sz="3600" u="none" cap="none" strike="noStrike">
                <a:solidFill>
                  <a:srgbClr val="800000"/>
                </a:solidFill>
                <a:latin typeface="Arial"/>
                <a:ea typeface="Arial"/>
                <a:cs typeface="Arial"/>
                <a:sym typeface="Arial"/>
              </a:defRPr>
            </a:lvl3pPr>
            <a:lvl4pPr indent="0" lvl="3" marL="0" marR="0" rtl="0" algn="l">
              <a:spcBef>
                <a:spcPts val="0"/>
              </a:spcBef>
              <a:spcAft>
                <a:spcPts val="0"/>
              </a:spcAft>
              <a:buNone/>
              <a:defRPr b="0" i="0" sz="3600" u="none" cap="none" strike="noStrike">
                <a:solidFill>
                  <a:srgbClr val="800000"/>
                </a:solidFill>
                <a:latin typeface="Arial"/>
                <a:ea typeface="Arial"/>
                <a:cs typeface="Arial"/>
                <a:sym typeface="Arial"/>
              </a:defRPr>
            </a:lvl4pPr>
            <a:lvl5pPr indent="0" lvl="4" marL="0" marR="0" rtl="0" algn="l">
              <a:spcBef>
                <a:spcPts val="0"/>
              </a:spcBef>
              <a:spcAft>
                <a:spcPts val="0"/>
              </a:spcAft>
              <a:buNone/>
              <a:defRPr b="0" i="0" sz="3600" u="none" cap="none" strike="noStrike">
                <a:solidFill>
                  <a:srgbClr val="800000"/>
                </a:solidFill>
                <a:latin typeface="Arial"/>
                <a:ea typeface="Arial"/>
                <a:cs typeface="Arial"/>
                <a:sym typeface="Arial"/>
              </a:defRPr>
            </a:lvl5pPr>
            <a:lvl6pPr indent="0" lvl="5" marL="457200" marR="0" rtl="0" algn="l">
              <a:spcBef>
                <a:spcPts val="0"/>
              </a:spcBef>
              <a:spcAft>
                <a:spcPts val="0"/>
              </a:spcAft>
              <a:buNone/>
              <a:defRPr b="0" i="0" sz="3600" u="none" cap="none" strike="noStrike">
                <a:solidFill>
                  <a:srgbClr val="800000"/>
                </a:solidFill>
                <a:latin typeface="Arial"/>
                <a:ea typeface="Arial"/>
                <a:cs typeface="Arial"/>
                <a:sym typeface="Arial"/>
              </a:defRPr>
            </a:lvl6pPr>
            <a:lvl7pPr indent="0" lvl="6" marL="914400" marR="0" rtl="0" algn="l">
              <a:spcBef>
                <a:spcPts val="0"/>
              </a:spcBef>
              <a:spcAft>
                <a:spcPts val="0"/>
              </a:spcAft>
              <a:buNone/>
              <a:defRPr b="0" i="0" sz="3600" u="none" cap="none" strike="noStrike">
                <a:solidFill>
                  <a:srgbClr val="800000"/>
                </a:solidFill>
                <a:latin typeface="Arial"/>
                <a:ea typeface="Arial"/>
                <a:cs typeface="Arial"/>
                <a:sym typeface="Arial"/>
              </a:defRPr>
            </a:lvl7pPr>
            <a:lvl8pPr indent="0" lvl="7" marL="1371600" marR="0" rtl="0" algn="l">
              <a:spcBef>
                <a:spcPts val="0"/>
              </a:spcBef>
              <a:spcAft>
                <a:spcPts val="0"/>
              </a:spcAft>
              <a:buNone/>
              <a:defRPr b="0" i="0" sz="3600" u="none" cap="none" strike="noStrike">
                <a:solidFill>
                  <a:srgbClr val="800000"/>
                </a:solidFill>
                <a:latin typeface="Arial"/>
                <a:ea typeface="Arial"/>
                <a:cs typeface="Arial"/>
                <a:sym typeface="Arial"/>
              </a:defRPr>
            </a:lvl8pPr>
            <a:lvl9pPr indent="0" lvl="8" marL="1828800" marR="0" rtl="0" algn="l">
              <a:spcBef>
                <a:spcPts val="0"/>
              </a:spcBef>
              <a:spcAft>
                <a:spcPts val="0"/>
              </a:spcAft>
              <a:buNone/>
              <a:defRPr b="0" i="0" sz="3600" u="none" cap="none" strike="noStrike">
                <a:solidFill>
                  <a:srgbClr val="800000"/>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34" name="Shape 34"/>
        <p:cNvGrpSpPr/>
        <p:nvPr/>
      </p:nvGrpSpPr>
      <p:grpSpPr>
        <a:xfrm>
          <a:off x="0" y="0"/>
          <a:ext cx="0" cy="0"/>
          <a:chOff x="0" y="0"/>
          <a:chExt cx="0" cy="0"/>
        </a:xfrm>
      </p:grpSpPr>
      <p:sp>
        <p:nvSpPr>
          <p:cNvPr id="35" name="Shape 35"/>
          <p:cNvSpPr txBox="1"/>
          <p:nvPr>
            <p:ph type="title"/>
          </p:nvPr>
        </p:nvSpPr>
        <p:spPr>
          <a:xfrm>
            <a:off x="457200" y="274637"/>
            <a:ext cx="8229600" cy="1143000"/>
          </a:xfrm>
          <a:prstGeom prst="rect">
            <a:avLst/>
          </a:prstGeom>
          <a:noFill/>
          <a:ln>
            <a:noFill/>
          </a:ln>
        </p:spPr>
        <p:txBody>
          <a:bodyPr anchorCtr="0" anchor="t" bIns="91425" lIns="91425" rIns="91425" tIns="91425"/>
          <a:lstStyle>
            <a:lvl1pPr indent="0" lvl="0" marL="0" marR="0" rtl="0" algn="l">
              <a:spcBef>
                <a:spcPts val="0"/>
              </a:spcBef>
              <a:spcAft>
                <a:spcPts val="0"/>
              </a:spcAft>
              <a:buNone/>
              <a:defRPr b="0" i="0" sz="3600" u="none" cap="none" strike="noStrike">
                <a:solidFill>
                  <a:srgbClr val="800000"/>
                </a:solidFill>
                <a:latin typeface="Arial"/>
                <a:ea typeface="Arial"/>
                <a:cs typeface="Arial"/>
                <a:sym typeface="Arial"/>
              </a:defRPr>
            </a:lvl1pPr>
            <a:lvl2pPr indent="0" lvl="1" marL="0" marR="0" rtl="0" algn="l">
              <a:spcBef>
                <a:spcPts val="0"/>
              </a:spcBef>
              <a:spcAft>
                <a:spcPts val="0"/>
              </a:spcAft>
              <a:buNone/>
              <a:defRPr b="0" i="0" sz="3600" u="none" cap="none" strike="noStrike">
                <a:solidFill>
                  <a:srgbClr val="800000"/>
                </a:solidFill>
                <a:latin typeface="Arial"/>
                <a:ea typeface="Arial"/>
                <a:cs typeface="Arial"/>
                <a:sym typeface="Arial"/>
              </a:defRPr>
            </a:lvl2pPr>
            <a:lvl3pPr indent="0" lvl="2" marL="0" marR="0" rtl="0" algn="l">
              <a:spcBef>
                <a:spcPts val="0"/>
              </a:spcBef>
              <a:spcAft>
                <a:spcPts val="0"/>
              </a:spcAft>
              <a:buNone/>
              <a:defRPr b="0" i="0" sz="3600" u="none" cap="none" strike="noStrike">
                <a:solidFill>
                  <a:srgbClr val="800000"/>
                </a:solidFill>
                <a:latin typeface="Arial"/>
                <a:ea typeface="Arial"/>
                <a:cs typeface="Arial"/>
                <a:sym typeface="Arial"/>
              </a:defRPr>
            </a:lvl3pPr>
            <a:lvl4pPr indent="0" lvl="3" marL="0" marR="0" rtl="0" algn="l">
              <a:spcBef>
                <a:spcPts val="0"/>
              </a:spcBef>
              <a:spcAft>
                <a:spcPts val="0"/>
              </a:spcAft>
              <a:buNone/>
              <a:defRPr b="0" i="0" sz="3600" u="none" cap="none" strike="noStrike">
                <a:solidFill>
                  <a:srgbClr val="800000"/>
                </a:solidFill>
                <a:latin typeface="Arial"/>
                <a:ea typeface="Arial"/>
                <a:cs typeface="Arial"/>
                <a:sym typeface="Arial"/>
              </a:defRPr>
            </a:lvl4pPr>
            <a:lvl5pPr indent="0" lvl="4" marL="0" marR="0" rtl="0" algn="l">
              <a:spcBef>
                <a:spcPts val="0"/>
              </a:spcBef>
              <a:spcAft>
                <a:spcPts val="0"/>
              </a:spcAft>
              <a:buNone/>
              <a:defRPr b="0" i="0" sz="3600" u="none" cap="none" strike="noStrike">
                <a:solidFill>
                  <a:srgbClr val="800000"/>
                </a:solidFill>
                <a:latin typeface="Arial"/>
                <a:ea typeface="Arial"/>
                <a:cs typeface="Arial"/>
                <a:sym typeface="Arial"/>
              </a:defRPr>
            </a:lvl5pPr>
            <a:lvl6pPr indent="0" lvl="5" marL="457200" marR="0" rtl="0" algn="l">
              <a:spcBef>
                <a:spcPts val="0"/>
              </a:spcBef>
              <a:spcAft>
                <a:spcPts val="0"/>
              </a:spcAft>
              <a:buNone/>
              <a:defRPr b="0" i="0" sz="3600" u="none" cap="none" strike="noStrike">
                <a:solidFill>
                  <a:srgbClr val="800000"/>
                </a:solidFill>
                <a:latin typeface="Arial"/>
                <a:ea typeface="Arial"/>
                <a:cs typeface="Arial"/>
                <a:sym typeface="Arial"/>
              </a:defRPr>
            </a:lvl6pPr>
            <a:lvl7pPr indent="0" lvl="6" marL="914400" marR="0" rtl="0" algn="l">
              <a:spcBef>
                <a:spcPts val="0"/>
              </a:spcBef>
              <a:spcAft>
                <a:spcPts val="0"/>
              </a:spcAft>
              <a:buNone/>
              <a:defRPr b="0" i="0" sz="3600" u="none" cap="none" strike="noStrike">
                <a:solidFill>
                  <a:srgbClr val="800000"/>
                </a:solidFill>
                <a:latin typeface="Arial"/>
                <a:ea typeface="Arial"/>
                <a:cs typeface="Arial"/>
                <a:sym typeface="Arial"/>
              </a:defRPr>
            </a:lvl7pPr>
            <a:lvl8pPr indent="0" lvl="7" marL="1371600" marR="0" rtl="0" algn="l">
              <a:spcBef>
                <a:spcPts val="0"/>
              </a:spcBef>
              <a:spcAft>
                <a:spcPts val="0"/>
              </a:spcAft>
              <a:buNone/>
              <a:defRPr b="0" i="0" sz="3600" u="none" cap="none" strike="noStrike">
                <a:solidFill>
                  <a:srgbClr val="800000"/>
                </a:solidFill>
                <a:latin typeface="Arial"/>
                <a:ea typeface="Arial"/>
                <a:cs typeface="Arial"/>
                <a:sym typeface="Arial"/>
              </a:defRPr>
            </a:lvl8pPr>
            <a:lvl9pPr indent="0" lvl="8" marL="1828800" marR="0" rtl="0" algn="l">
              <a:spcBef>
                <a:spcPts val="0"/>
              </a:spcBef>
              <a:spcAft>
                <a:spcPts val="0"/>
              </a:spcAft>
              <a:buNone/>
              <a:defRPr b="0" i="0" sz="3600" u="none" cap="none" strike="noStrike">
                <a:solidFill>
                  <a:srgbClr val="800000"/>
                </a:solidFill>
                <a:latin typeface="Arial"/>
                <a:ea typeface="Arial"/>
                <a:cs typeface="Arial"/>
                <a:sym typeface="Arial"/>
              </a:defRPr>
            </a:lvl9pPr>
          </a:lstStyle>
          <a:p/>
        </p:txBody>
      </p:sp>
      <p:sp>
        <p:nvSpPr>
          <p:cNvPr id="36" name="Shape 36"/>
          <p:cNvSpPr txBox="1"/>
          <p:nvPr>
            <p:ph idx="1" type="body"/>
          </p:nvPr>
        </p:nvSpPr>
        <p:spPr>
          <a:xfrm>
            <a:off x="457200" y="1535112"/>
            <a:ext cx="4040100" cy="639899"/>
          </a:xfrm>
          <a:prstGeom prst="rect">
            <a:avLst/>
          </a:prstGeom>
          <a:noFill/>
          <a:ln>
            <a:noFill/>
          </a:ln>
        </p:spPr>
        <p:txBody>
          <a:bodyPr anchorCtr="0" anchor="b" bIns="91425" lIns="91425" rIns="91425" tIns="91425"/>
          <a:lstStyle>
            <a:lvl1pPr indent="0" lvl="0" marL="0" marR="0" rtl="0" algn="l">
              <a:spcBef>
                <a:spcPts val="480"/>
              </a:spcBef>
              <a:spcAft>
                <a:spcPts val="0"/>
              </a:spcAft>
              <a:buClr>
                <a:srgbClr val="990033"/>
              </a:buClr>
              <a:buFont typeface="Noto Sans Symbols"/>
              <a:buNone/>
              <a:defRPr b="1" i="0" sz="2400" u="none" cap="none" strike="noStrike">
                <a:solidFill>
                  <a:schemeClr val="dk2"/>
                </a:solidFill>
                <a:latin typeface="Arial"/>
                <a:ea typeface="Arial"/>
                <a:cs typeface="Arial"/>
                <a:sym typeface="Arial"/>
              </a:defRPr>
            </a:lvl1pPr>
            <a:lvl2pPr indent="0" lvl="1" marL="457200" marR="0" rtl="0" algn="l">
              <a:spcBef>
                <a:spcPts val="400"/>
              </a:spcBef>
              <a:spcAft>
                <a:spcPts val="0"/>
              </a:spcAft>
              <a:buClr>
                <a:schemeClr val="dk2"/>
              </a:buClr>
              <a:buFont typeface="Noto Sans Symbols"/>
              <a:buNone/>
              <a:defRPr b="1" i="0" sz="2000" u="none" cap="none" strike="noStrike">
                <a:solidFill>
                  <a:srgbClr val="800000"/>
                </a:solidFill>
                <a:latin typeface="Arial"/>
                <a:ea typeface="Arial"/>
                <a:cs typeface="Arial"/>
                <a:sym typeface="Arial"/>
              </a:defRPr>
            </a:lvl2pPr>
            <a:lvl3pPr indent="0" lvl="2" marL="914400" marR="0" rtl="0" algn="l">
              <a:spcBef>
                <a:spcPts val="360"/>
              </a:spcBef>
              <a:spcAft>
                <a:spcPts val="0"/>
              </a:spcAft>
              <a:buClr>
                <a:srgbClr val="990033"/>
              </a:buClr>
              <a:buFont typeface="Noto Sans Symbols"/>
              <a:buNone/>
              <a:defRPr b="1" i="0" sz="1800" u="none" cap="none" strike="noStrike">
                <a:solidFill>
                  <a:schemeClr val="dk2"/>
                </a:solidFill>
                <a:latin typeface="Arial"/>
                <a:ea typeface="Arial"/>
                <a:cs typeface="Arial"/>
                <a:sym typeface="Arial"/>
              </a:defRPr>
            </a:lvl3pPr>
            <a:lvl4pPr indent="0" lvl="3" marL="1371600" marR="0" rtl="0" algn="l">
              <a:spcBef>
                <a:spcPts val="320"/>
              </a:spcBef>
              <a:spcAft>
                <a:spcPts val="0"/>
              </a:spcAft>
              <a:buClr>
                <a:schemeClr val="dk2"/>
              </a:buClr>
              <a:buFont typeface="Noto Sans Symbols"/>
              <a:buNone/>
              <a:defRPr b="1" i="0" sz="1600" u="none" cap="none" strike="noStrike">
                <a:solidFill>
                  <a:srgbClr val="800000"/>
                </a:solidFill>
                <a:latin typeface="Arial"/>
                <a:ea typeface="Arial"/>
                <a:cs typeface="Arial"/>
                <a:sym typeface="Arial"/>
              </a:defRPr>
            </a:lvl4pPr>
            <a:lvl5pPr indent="0" lvl="4" marL="1828800" marR="0" rtl="0" algn="l">
              <a:spcBef>
                <a:spcPts val="320"/>
              </a:spcBef>
              <a:spcAft>
                <a:spcPts val="0"/>
              </a:spcAft>
              <a:buClr>
                <a:srgbClr val="990033"/>
              </a:buClr>
              <a:buFont typeface="Noto Sans Symbols"/>
              <a:buNone/>
              <a:defRPr b="1" i="0" sz="1600" u="none" cap="none" strike="noStrike">
                <a:solidFill>
                  <a:schemeClr val="dk2"/>
                </a:solidFill>
                <a:latin typeface="Arial"/>
                <a:ea typeface="Arial"/>
                <a:cs typeface="Arial"/>
                <a:sym typeface="Arial"/>
              </a:defRPr>
            </a:lvl5pPr>
            <a:lvl6pPr indent="0" lvl="5" marL="2286000" marR="0" rtl="0" algn="l">
              <a:spcBef>
                <a:spcPts val="320"/>
              </a:spcBef>
              <a:spcAft>
                <a:spcPts val="0"/>
              </a:spcAft>
              <a:buClr>
                <a:srgbClr val="990033"/>
              </a:buClr>
              <a:buFont typeface="Noto Sans Symbols"/>
              <a:buNone/>
              <a:defRPr b="1" i="0" sz="1600" u="none" cap="none" strike="noStrike">
                <a:solidFill>
                  <a:schemeClr val="dk2"/>
                </a:solidFill>
                <a:latin typeface="Arial"/>
                <a:ea typeface="Arial"/>
                <a:cs typeface="Arial"/>
                <a:sym typeface="Arial"/>
              </a:defRPr>
            </a:lvl6pPr>
            <a:lvl7pPr indent="0" lvl="6" marL="2743200" marR="0" rtl="0" algn="l">
              <a:spcBef>
                <a:spcPts val="320"/>
              </a:spcBef>
              <a:spcAft>
                <a:spcPts val="0"/>
              </a:spcAft>
              <a:buClr>
                <a:srgbClr val="990033"/>
              </a:buClr>
              <a:buFont typeface="Noto Sans Symbols"/>
              <a:buNone/>
              <a:defRPr b="1" i="0" sz="1600" u="none" cap="none" strike="noStrike">
                <a:solidFill>
                  <a:schemeClr val="dk2"/>
                </a:solidFill>
                <a:latin typeface="Arial"/>
                <a:ea typeface="Arial"/>
                <a:cs typeface="Arial"/>
                <a:sym typeface="Arial"/>
              </a:defRPr>
            </a:lvl7pPr>
            <a:lvl8pPr indent="0" lvl="7" marL="3200400" marR="0" rtl="0" algn="l">
              <a:spcBef>
                <a:spcPts val="320"/>
              </a:spcBef>
              <a:spcAft>
                <a:spcPts val="0"/>
              </a:spcAft>
              <a:buClr>
                <a:srgbClr val="990033"/>
              </a:buClr>
              <a:buFont typeface="Noto Sans Symbols"/>
              <a:buNone/>
              <a:defRPr b="1" i="0" sz="1600" u="none" cap="none" strike="noStrike">
                <a:solidFill>
                  <a:schemeClr val="dk2"/>
                </a:solidFill>
                <a:latin typeface="Arial"/>
                <a:ea typeface="Arial"/>
                <a:cs typeface="Arial"/>
                <a:sym typeface="Arial"/>
              </a:defRPr>
            </a:lvl8pPr>
            <a:lvl9pPr indent="0" lvl="8" marL="3657600" marR="0" rtl="0" algn="l">
              <a:spcBef>
                <a:spcPts val="320"/>
              </a:spcBef>
              <a:spcAft>
                <a:spcPts val="0"/>
              </a:spcAft>
              <a:buClr>
                <a:srgbClr val="990033"/>
              </a:buClr>
              <a:buFont typeface="Noto Sans Symbols"/>
              <a:buNone/>
              <a:defRPr b="1" i="0" sz="1600" u="none" cap="none" strike="noStrike">
                <a:solidFill>
                  <a:schemeClr val="dk2"/>
                </a:solidFill>
                <a:latin typeface="Arial"/>
                <a:ea typeface="Arial"/>
                <a:cs typeface="Arial"/>
                <a:sym typeface="Arial"/>
              </a:defRPr>
            </a:lvl9pPr>
          </a:lstStyle>
          <a:p/>
        </p:txBody>
      </p:sp>
      <p:sp>
        <p:nvSpPr>
          <p:cNvPr id="37" name="Shape 37"/>
          <p:cNvSpPr txBox="1"/>
          <p:nvPr>
            <p:ph idx="2" type="body"/>
          </p:nvPr>
        </p:nvSpPr>
        <p:spPr>
          <a:xfrm>
            <a:off x="457200" y="2174875"/>
            <a:ext cx="4040100" cy="3951300"/>
          </a:xfrm>
          <a:prstGeom prst="rect">
            <a:avLst/>
          </a:prstGeom>
          <a:noFill/>
          <a:ln>
            <a:noFill/>
          </a:ln>
        </p:spPr>
        <p:txBody>
          <a:bodyPr anchorCtr="0" anchor="t" bIns="91425" lIns="91425" rIns="91425" tIns="91425"/>
          <a:lstStyle>
            <a:lvl1pPr indent="-251459" lvl="0" marL="342900" marR="0" rtl="0" algn="l">
              <a:spcBef>
                <a:spcPts val="480"/>
              </a:spcBef>
              <a:spcAft>
                <a:spcPts val="0"/>
              </a:spcAft>
              <a:buClr>
                <a:srgbClr val="990033"/>
              </a:buClr>
              <a:buSzPct val="59999"/>
              <a:buFont typeface="Noto Sans Symbols"/>
              <a:buChar char="■"/>
              <a:defRPr b="0" i="0" sz="2400" u="none" cap="none" strike="noStrike">
                <a:solidFill>
                  <a:schemeClr val="dk2"/>
                </a:solidFill>
                <a:latin typeface="Arial"/>
                <a:ea typeface="Arial"/>
                <a:cs typeface="Arial"/>
                <a:sym typeface="Arial"/>
              </a:defRPr>
            </a:lvl1pPr>
            <a:lvl2pPr indent="-215900" lvl="1" marL="742950" marR="0" rtl="0" algn="l">
              <a:spcBef>
                <a:spcPts val="400"/>
              </a:spcBef>
              <a:spcAft>
                <a:spcPts val="0"/>
              </a:spcAft>
              <a:buClr>
                <a:schemeClr val="dk2"/>
              </a:buClr>
              <a:buSzPct val="55000"/>
              <a:buFont typeface="Noto Sans Symbols"/>
              <a:buChar char="■"/>
              <a:defRPr b="0" i="0" sz="2000" u="none" cap="none" strike="noStrike">
                <a:solidFill>
                  <a:srgbClr val="800000"/>
                </a:solidFill>
                <a:latin typeface="Arial"/>
                <a:ea typeface="Arial"/>
                <a:cs typeface="Arial"/>
                <a:sym typeface="Arial"/>
              </a:defRPr>
            </a:lvl2pPr>
            <a:lvl3pPr indent="-171450" lvl="2" marL="1143000" marR="0" rtl="0" algn="l">
              <a:spcBef>
                <a:spcPts val="360"/>
              </a:spcBef>
              <a:spcAft>
                <a:spcPts val="0"/>
              </a:spcAft>
              <a:buClr>
                <a:srgbClr val="990033"/>
              </a:buClr>
              <a:buSzPct val="50000"/>
              <a:buFont typeface="Noto Sans Symbols"/>
              <a:buChar char="■"/>
              <a:defRPr b="0" i="0" sz="1800" u="none" cap="none" strike="noStrike">
                <a:solidFill>
                  <a:schemeClr val="dk2"/>
                </a:solidFill>
                <a:latin typeface="Arial"/>
                <a:ea typeface="Arial"/>
                <a:cs typeface="Arial"/>
                <a:sym typeface="Arial"/>
              </a:defRPr>
            </a:lvl3pPr>
            <a:lvl4pPr indent="-172719" lvl="3" marL="1600200" marR="0" rtl="0" algn="l">
              <a:spcBef>
                <a:spcPts val="320"/>
              </a:spcBef>
              <a:spcAft>
                <a:spcPts val="0"/>
              </a:spcAft>
              <a:buClr>
                <a:schemeClr val="dk2"/>
              </a:buClr>
              <a:buSzPct val="55000"/>
              <a:buFont typeface="Noto Sans Symbols"/>
              <a:buChar char="■"/>
              <a:defRPr b="0" i="0" sz="1600" u="none" cap="none" strike="noStrike">
                <a:solidFill>
                  <a:srgbClr val="800000"/>
                </a:solidFill>
                <a:latin typeface="Arial"/>
                <a:ea typeface="Arial"/>
                <a:cs typeface="Arial"/>
                <a:sym typeface="Arial"/>
              </a:defRPr>
            </a:lvl4pPr>
            <a:lvl5pPr indent="-177800" lvl="4" marL="2057400" marR="0" rtl="0" algn="l">
              <a:spcBef>
                <a:spcPts val="320"/>
              </a:spcBef>
              <a:spcAft>
                <a:spcPts val="0"/>
              </a:spcAft>
              <a:buClr>
                <a:srgbClr val="990033"/>
              </a:buClr>
              <a:buSzPct val="50000"/>
              <a:buFont typeface="Noto Sans Symbols"/>
              <a:buChar char="■"/>
              <a:defRPr b="0" i="0" sz="1600" u="none" cap="none" strike="noStrike">
                <a:solidFill>
                  <a:schemeClr val="dk2"/>
                </a:solidFill>
                <a:latin typeface="Arial"/>
                <a:ea typeface="Arial"/>
                <a:cs typeface="Arial"/>
                <a:sym typeface="Arial"/>
              </a:defRPr>
            </a:lvl5pPr>
            <a:lvl6pPr indent="-177800" lvl="5" marL="2514600" marR="0" rtl="0" algn="l">
              <a:spcBef>
                <a:spcPts val="320"/>
              </a:spcBef>
              <a:spcAft>
                <a:spcPts val="0"/>
              </a:spcAft>
              <a:buClr>
                <a:srgbClr val="990033"/>
              </a:buClr>
              <a:buSzPct val="50000"/>
              <a:buFont typeface="Noto Sans Symbols"/>
              <a:buChar char="■"/>
              <a:defRPr b="0" i="0" sz="1600" u="none" cap="none" strike="noStrike">
                <a:solidFill>
                  <a:schemeClr val="dk2"/>
                </a:solidFill>
                <a:latin typeface="Arial"/>
                <a:ea typeface="Arial"/>
                <a:cs typeface="Arial"/>
                <a:sym typeface="Arial"/>
              </a:defRPr>
            </a:lvl6pPr>
            <a:lvl7pPr indent="-177800" lvl="6" marL="2971800" marR="0" rtl="0" algn="l">
              <a:spcBef>
                <a:spcPts val="320"/>
              </a:spcBef>
              <a:spcAft>
                <a:spcPts val="0"/>
              </a:spcAft>
              <a:buClr>
                <a:srgbClr val="990033"/>
              </a:buClr>
              <a:buSzPct val="50000"/>
              <a:buFont typeface="Noto Sans Symbols"/>
              <a:buChar char="■"/>
              <a:defRPr b="0" i="0" sz="1600" u="none" cap="none" strike="noStrike">
                <a:solidFill>
                  <a:schemeClr val="dk2"/>
                </a:solidFill>
                <a:latin typeface="Arial"/>
                <a:ea typeface="Arial"/>
                <a:cs typeface="Arial"/>
                <a:sym typeface="Arial"/>
              </a:defRPr>
            </a:lvl7pPr>
            <a:lvl8pPr indent="-177800" lvl="7" marL="3429000" marR="0" rtl="0" algn="l">
              <a:spcBef>
                <a:spcPts val="320"/>
              </a:spcBef>
              <a:spcAft>
                <a:spcPts val="0"/>
              </a:spcAft>
              <a:buClr>
                <a:srgbClr val="990033"/>
              </a:buClr>
              <a:buSzPct val="50000"/>
              <a:buFont typeface="Noto Sans Symbols"/>
              <a:buChar char="■"/>
              <a:defRPr b="0" i="0" sz="1600" u="none" cap="none" strike="noStrike">
                <a:solidFill>
                  <a:schemeClr val="dk2"/>
                </a:solidFill>
                <a:latin typeface="Arial"/>
                <a:ea typeface="Arial"/>
                <a:cs typeface="Arial"/>
                <a:sym typeface="Arial"/>
              </a:defRPr>
            </a:lvl8pPr>
            <a:lvl9pPr indent="-177800" lvl="8" marL="3886200" marR="0" rtl="0" algn="l">
              <a:spcBef>
                <a:spcPts val="320"/>
              </a:spcBef>
              <a:spcAft>
                <a:spcPts val="0"/>
              </a:spcAft>
              <a:buClr>
                <a:srgbClr val="990033"/>
              </a:buClr>
              <a:buSzPct val="50000"/>
              <a:buFont typeface="Noto Sans Symbols"/>
              <a:buChar char="■"/>
              <a:defRPr b="0" i="0" sz="1600" u="none" cap="none" strike="noStrike">
                <a:solidFill>
                  <a:schemeClr val="dk2"/>
                </a:solidFill>
                <a:latin typeface="Arial"/>
                <a:ea typeface="Arial"/>
                <a:cs typeface="Arial"/>
                <a:sym typeface="Arial"/>
              </a:defRPr>
            </a:lvl9pPr>
          </a:lstStyle>
          <a:p/>
        </p:txBody>
      </p:sp>
      <p:sp>
        <p:nvSpPr>
          <p:cNvPr id="38" name="Shape 38"/>
          <p:cNvSpPr txBox="1"/>
          <p:nvPr>
            <p:ph idx="3" type="body"/>
          </p:nvPr>
        </p:nvSpPr>
        <p:spPr>
          <a:xfrm>
            <a:off x="4645025" y="1535112"/>
            <a:ext cx="4041900" cy="639899"/>
          </a:xfrm>
          <a:prstGeom prst="rect">
            <a:avLst/>
          </a:prstGeom>
          <a:noFill/>
          <a:ln>
            <a:noFill/>
          </a:ln>
        </p:spPr>
        <p:txBody>
          <a:bodyPr anchorCtr="0" anchor="b" bIns="91425" lIns="91425" rIns="91425" tIns="91425"/>
          <a:lstStyle>
            <a:lvl1pPr indent="0" lvl="0" marL="0" marR="0" rtl="0" algn="l">
              <a:spcBef>
                <a:spcPts val="480"/>
              </a:spcBef>
              <a:spcAft>
                <a:spcPts val="0"/>
              </a:spcAft>
              <a:buClr>
                <a:srgbClr val="990033"/>
              </a:buClr>
              <a:buFont typeface="Noto Sans Symbols"/>
              <a:buNone/>
              <a:defRPr b="1" i="0" sz="2400" u="none" cap="none" strike="noStrike">
                <a:solidFill>
                  <a:schemeClr val="dk2"/>
                </a:solidFill>
                <a:latin typeface="Arial"/>
                <a:ea typeface="Arial"/>
                <a:cs typeface="Arial"/>
                <a:sym typeface="Arial"/>
              </a:defRPr>
            </a:lvl1pPr>
            <a:lvl2pPr indent="0" lvl="1" marL="457200" marR="0" rtl="0" algn="l">
              <a:spcBef>
                <a:spcPts val="400"/>
              </a:spcBef>
              <a:spcAft>
                <a:spcPts val="0"/>
              </a:spcAft>
              <a:buClr>
                <a:schemeClr val="dk2"/>
              </a:buClr>
              <a:buFont typeface="Noto Sans Symbols"/>
              <a:buNone/>
              <a:defRPr b="1" i="0" sz="2000" u="none" cap="none" strike="noStrike">
                <a:solidFill>
                  <a:srgbClr val="800000"/>
                </a:solidFill>
                <a:latin typeface="Arial"/>
                <a:ea typeface="Arial"/>
                <a:cs typeface="Arial"/>
                <a:sym typeface="Arial"/>
              </a:defRPr>
            </a:lvl2pPr>
            <a:lvl3pPr indent="0" lvl="2" marL="914400" marR="0" rtl="0" algn="l">
              <a:spcBef>
                <a:spcPts val="360"/>
              </a:spcBef>
              <a:spcAft>
                <a:spcPts val="0"/>
              </a:spcAft>
              <a:buClr>
                <a:srgbClr val="990033"/>
              </a:buClr>
              <a:buFont typeface="Noto Sans Symbols"/>
              <a:buNone/>
              <a:defRPr b="1" i="0" sz="1800" u="none" cap="none" strike="noStrike">
                <a:solidFill>
                  <a:schemeClr val="dk2"/>
                </a:solidFill>
                <a:latin typeface="Arial"/>
                <a:ea typeface="Arial"/>
                <a:cs typeface="Arial"/>
                <a:sym typeface="Arial"/>
              </a:defRPr>
            </a:lvl3pPr>
            <a:lvl4pPr indent="0" lvl="3" marL="1371600" marR="0" rtl="0" algn="l">
              <a:spcBef>
                <a:spcPts val="320"/>
              </a:spcBef>
              <a:spcAft>
                <a:spcPts val="0"/>
              </a:spcAft>
              <a:buClr>
                <a:schemeClr val="dk2"/>
              </a:buClr>
              <a:buFont typeface="Noto Sans Symbols"/>
              <a:buNone/>
              <a:defRPr b="1" i="0" sz="1600" u="none" cap="none" strike="noStrike">
                <a:solidFill>
                  <a:srgbClr val="800000"/>
                </a:solidFill>
                <a:latin typeface="Arial"/>
                <a:ea typeface="Arial"/>
                <a:cs typeface="Arial"/>
                <a:sym typeface="Arial"/>
              </a:defRPr>
            </a:lvl4pPr>
            <a:lvl5pPr indent="0" lvl="4" marL="1828800" marR="0" rtl="0" algn="l">
              <a:spcBef>
                <a:spcPts val="320"/>
              </a:spcBef>
              <a:spcAft>
                <a:spcPts val="0"/>
              </a:spcAft>
              <a:buClr>
                <a:srgbClr val="990033"/>
              </a:buClr>
              <a:buFont typeface="Noto Sans Symbols"/>
              <a:buNone/>
              <a:defRPr b="1" i="0" sz="1600" u="none" cap="none" strike="noStrike">
                <a:solidFill>
                  <a:schemeClr val="dk2"/>
                </a:solidFill>
                <a:latin typeface="Arial"/>
                <a:ea typeface="Arial"/>
                <a:cs typeface="Arial"/>
                <a:sym typeface="Arial"/>
              </a:defRPr>
            </a:lvl5pPr>
            <a:lvl6pPr indent="0" lvl="5" marL="2286000" marR="0" rtl="0" algn="l">
              <a:spcBef>
                <a:spcPts val="320"/>
              </a:spcBef>
              <a:spcAft>
                <a:spcPts val="0"/>
              </a:spcAft>
              <a:buClr>
                <a:srgbClr val="990033"/>
              </a:buClr>
              <a:buFont typeface="Noto Sans Symbols"/>
              <a:buNone/>
              <a:defRPr b="1" i="0" sz="1600" u="none" cap="none" strike="noStrike">
                <a:solidFill>
                  <a:schemeClr val="dk2"/>
                </a:solidFill>
                <a:latin typeface="Arial"/>
                <a:ea typeface="Arial"/>
                <a:cs typeface="Arial"/>
                <a:sym typeface="Arial"/>
              </a:defRPr>
            </a:lvl6pPr>
            <a:lvl7pPr indent="0" lvl="6" marL="2743200" marR="0" rtl="0" algn="l">
              <a:spcBef>
                <a:spcPts val="320"/>
              </a:spcBef>
              <a:spcAft>
                <a:spcPts val="0"/>
              </a:spcAft>
              <a:buClr>
                <a:srgbClr val="990033"/>
              </a:buClr>
              <a:buFont typeface="Noto Sans Symbols"/>
              <a:buNone/>
              <a:defRPr b="1" i="0" sz="1600" u="none" cap="none" strike="noStrike">
                <a:solidFill>
                  <a:schemeClr val="dk2"/>
                </a:solidFill>
                <a:latin typeface="Arial"/>
                <a:ea typeface="Arial"/>
                <a:cs typeface="Arial"/>
                <a:sym typeface="Arial"/>
              </a:defRPr>
            </a:lvl7pPr>
            <a:lvl8pPr indent="0" lvl="7" marL="3200400" marR="0" rtl="0" algn="l">
              <a:spcBef>
                <a:spcPts val="320"/>
              </a:spcBef>
              <a:spcAft>
                <a:spcPts val="0"/>
              </a:spcAft>
              <a:buClr>
                <a:srgbClr val="990033"/>
              </a:buClr>
              <a:buFont typeface="Noto Sans Symbols"/>
              <a:buNone/>
              <a:defRPr b="1" i="0" sz="1600" u="none" cap="none" strike="noStrike">
                <a:solidFill>
                  <a:schemeClr val="dk2"/>
                </a:solidFill>
                <a:latin typeface="Arial"/>
                <a:ea typeface="Arial"/>
                <a:cs typeface="Arial"/>
                <a:sym typeface="Arial"/>
              </a:defRPr>
            </a:lvl8pPr>
            <a:lvl9pPr indent="0" lvl="8" marL="3657600" marR="0" rtl="0" algn="l">
              <a:spcBef>
                <a:spcPts val="320"/>
              </a:spcBef>
              <a:spcAft>
                <a:spcPts val="0"/>
              </a:spcAft>
              <a:buClr>
                <a:srgbClr val="990033"/>
              </a:buClr>
              <a:buFont typeface="Noto Sans Symbols"/>
              <a:buNone/>
              <a:defRPr b="1" i="0" sz="1600" u="none" cap="none" strike="noStrike">
                <a:solidFill>
                  <a:schemeClr val="dk2"/>
                </a:solidFill>
                <a:latin typeface="Arial"/>
                <a:ea typeface="Arial"/>
                <a:cs typeface="Arial"/>
                <a:sym typeface="Arial"/>
              </a:defRPr>
            </a:lvl9pPr>
          </a:lstStyle>
          <a:p/>
        </p:txBody>
      </p:sp>
      <p:sp>
        <p:nvSpPr>
          <p:cNvPr id="39" name="Shape 39"/>
          <p:cNvSpPr txBox="1"/>
          <p:nvPr>
            <p:ph idx="4" type="body"/>
          </p:nvPr>
        </p:nvSpPr>
        <p:spPr>
          <a:xfrm>
            <a:off x="4645025" y="2174875"/>
            <a:ext cx="4041900" cy="3951300"/>
          </a:xfrm>
          <a:prstGeom prst="rect">
            <a:avLst/>
          </a:prstGeom>
          <a:noFill/>
          <a:ln>
            <a:noFill/>
          </a:ln>
        </p:spPr>
        <p:txBody>
          <a:bodyPr anchorCtr="0" anchor="t" bIns="91425" lIns="91425" rIns="91425" tIns="91425"/>
          <a:lstStyle>
            <a:lvl1pPr indent="-251459" lvl="0" marL="342900" marR="0" rtl="0" algn="l">
              <a:spcBef>
                <a:spcPts val="480"/>
              </a:spcBef>
              <a:spcAft>
                <a:spcPts val="0"/>
              </a:spcAft>
              <a:buClr>
                <a:srgbClr val="990033"/>
              </a:buClr>
              <a:buSzPct val="59999"/>
              <a:buFont typeface="Noto Sans Symbols"/>
              <a:buChar char="■"/>
              <a:defRPr b="0" i="0" sz="2400" u="none" cap="none" strike="noStrike">
                <a:solidFill>
                  <a:schemeClr val="dk2"/>
                </a:solidFill>
                <a:latin typeface="Arial"/>
                <a:ea typeface="Arial"/>
                <a:cs typeface="Arial"/>
                <a:sym typeface="Arial"/>
              </a:defRPr>
            </a:lvl1pPr>
            <a:lvl2pPr indent="-215900" lvl="1" marL="742950" marR="0" rtl="0" algn="l">
              <a:spcBef>
                <a:spcPts val="400"/>
              </a:spcBef>
              <a:spcAft>
                <a:spcPts val="0"/>
              </a:spcAft>
              <a:buClr>
                <a:schemeClr val="dk2"/>
              </a:buClr>
              <a:buSzPct val="55000"/>
              <a:buFont typeface="Noto Sans Symbols"/>
              <a:buChar char="■"/>
              <a:defRPr b="0" i="0" sz="2000" u="none" cap="none" strike="noStrike">
                <a:solidFill>
                  <a:srgbClr val="800000"/>
                </a:solidFill>
                <a:latin typeface="Arial"/>
                <a:ea typeface="Arial"/>
                <a:cs typeface="Arial"/>
                <a:sym typeface="Arial"/>
              </a:defRPr>
            </a:lvl2pPr>
            <a:lvl3pPr indent="-171450" lvl="2" marL="1143000" marR="0" rtl="0" algn="l">
              <a:spcBef>
                <a:spcPts val="360"/>
              </a:spcBef>
              <a:spcAft>
                <a:spcPts val="0"/>
              </a:spcAft>
              <a:buClr>
                <a:srgbClr val="990033"/>
              </a:buClr>
              <a:buSzPct val="50000"/>
              <a:buFont typeface="Noto Sans Symbols"/>
              <a:buChar char="■"/>
              <a:defRPr b="0" i="0" sz="1800" u="none" cap="none" strike="noStrike">
                <a:solidFill>
                  <a:schemeClr val="dk2"/>
                </a:solidFill>
                <a:latin typeface="Arial"/>
                <a:ea typeface="Arial"/>
                <a:cs typeface="Arial"/>
                <a:sym typeface="Arial"/>
              </a:defRPr>
            </a:lvl3pPr>
            <a:lvl4pPr indent="-172719" lvl="3" marL="1600200" marR="0" rtl="0" algn="l">
              <a:spcBef>
                <a:spcPts val="320"/>
              </a:spcBef>
              <a:spcAft>
                <a:spcPts val="0"/>
              </a:spcAft>
              <a:buClr>
                <a:schemeClr val="dk2"/>
              </a:buClr>
              <a:buSzPct val="55000"/>
              <a:buFont typeface="Noto Sans Symbols"/>
              <a:buChar char="■"/>
              <a:defRPr b="0" i="0" sz="1600" u="none" cap="none" strike="noStrike">
                <a:solidFill>
                  <a:srgbClr val="800000"/>
                </a:solidFill>
                <a:latin typeface="Arial"/>
                <a:ea typeface="Arial"/>
                <a:cs typeface="Arial"/>
                <a:sym typeface="Arial"/>
              </a:defRPr>
            </a:lvl4pPr>
            <a:lvl5pPr indent="-177800" lvl="4" marL="2057400" marR="0" rtl="0" algn="l">
              <a:spcBef>
                <a:spcPts val="320"/>
              </a:spcBef>
              <a:spcAft>
                <a:spcPts val="0"/>
              </a:spcAft>
              <a:buClr>
                <a:srgbClr val="990033"/>
              </a:buClr>
              <a:buSzPct val="50000"/>
              <a:buFont typeface="Noto Sans Symbols"/>
              <a:buChar char="■"/>
              <a:defRPr b="0" i="0" sz="1600" u="none" cap="none" strike="noStrike">
                <a:solidFill>
                  <a:schemeClr val="dk2"/>
                </a:solidFill>
                <a:latin typeface="Arial"/>
                <a:ea typeface="Arial"/>
                <a:cs typeface="Arial"/>
                <a:sym typeface="Arial"/>
              </a:defRPr>
            </a:lvl5pPr>
            <a:lvl6pPr indent="-177800" lvl="5" marL="2514600" marR="0" rtl="0" algn="l">
              <a:spcBef>
                <a:spcPts val="320"/>
              </a:spcBef>
              <a:spcAft>
                <a:spcPts val="0"/>
              </a:spcAft>
              <a:buClr>
                <a:srgbClr val="990033"/>
              </a:buClr>
              <a:buSzPct val="50000"/>
              <a:buFont typeface="Noto Sans Symbols"/>
              <a:buChar char="■"/>
              <a:defRPr b="0" i="0" sz="1600" u="none" cap="none" strike="noStrike">
                <a:solidFill>
                  <a:schemeClr val="dk2"/>
                </a:solidFill>
                <a:latin typeface="Arial"/>
                <a:ea typeface="Arial"/>
                <a:cs typeface="Arial"/>
                <a:sym typeface="Arial"/>
              </a:defRPr>
            </a:lvl6pPr>
            <a:lvl7pPr indent="-177800" lvl="6" marL="2971800" marR="0" rtl="0" algn="l">
              <a:spcBef>
                <a:spcPts val="320"/>
              </a:spcBef>
              <a:spcAft>
                <a:spcPts val="0"/>
              </a:spcAft>
              <a:buClr>
                <a:srgbClr val="990033"/>
              </a:buClr>
              <a:buSzPct val="50000"/>
              <a:buFont typeface="Noto Sans Symbols"/>
              <a:buChar char="■"/>
              <a:defRPr b="0" i="0" sz="1600" u="none" cap="none" strike="noStrike">
                <a:solidFill>
                  <a:schemeClr val="dk2"/>
                </a:solidFill>
                <a:latin typeface="Arial"/>
                <a:ea typeface="Arial"/>
                <a:cs typeface="Arial"/>
                <a:sym typeface="Arial"/>
              </a:defRPr>
            </a:lvl7pPr>
            <a:lvl8pPr indent="-177800" lvl="7" marL="3429000" marR="0" rtl="0" algn="l">
              <a:spcBef>
                <a:spcPts val="320"/>
              </a:spcBef>
              <a:spcAft>
                <a:spcPts val="0"/>
              </a:spcAft>
              <a:buClr>
                <a:srgbClr val="990033"/>
              </a:buClr>
              <a:buSzPct val="50000"/>
              <a:buFont typeface="Noto Sans Symbols"/>
              <a:buChar char="■"/>
              <a:defRPr b="0" i="0" sz="1600" u="none" cap="none" strike="noStrike">
                <a:solidFill>
                  <a:schemeClr val="dk2"/>
                </a:solidFill>
                <a:latin typeface="Arial"/>
                <a:ea typeface="Arial"/>
                <a:cs typeface="Arial"/>
                <a:sym typeface="Arial"/>
              </a:defRPr>
            </a:lvl8pPr>
            <a:lvl9pPr indent="-177800" lvl="8" marL="3886200" marR="0" rtl="0" algn="l">
              <a:spcBef>
                <a:spcPts val="320"/>
              </a:spcBef>
              <a:spcAft>
                <a:spcPts val="0"/>
              </a:spcAft>
              <a:buClr>
                <a:srgbClr val="990033"/>
              </a:buClr>
              <a:buSzPct val="50000"/>
              <a:buFont typeface="Noto Sans Symbols"/>
              <a:buChar char="■"/>
              <a:defRPr b="0" i="0" sz="16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40" name="Shape 40"/>
        <p:cNvGrpSpPr/>
        <p:nvPr/>
      </p:nvGrpSpPr>
      <p:grpSpPr>
        <a:xfrm>
          <a:off x="0" y="0"/>
          <a:ext cx="0" cy="0"/>
          <a:chOff x="0" y="0"/>
          <a:chExt cx="0" cy="0"/>
        </a:xfrm>
      </p:grpSpPr>
      <p:sp>
        <p:nvSpPr>
          <p:cNvPr id="41" name="Shape 41"/>
          <p:cNvSpPr txBox="1"/>
          <p:nvPr>
            <p:ph type="title"/>
          </p:nvPr>
        </p:nvSpPr>
        <p:spPr>
          <a:xfrm>
            <a:off x="228600" y="303212"/>
            <a:ext cx="7796100" cy="992100"/>
          </a:xfrm>
          <a:prstGeom prst="rect">
            <a:avLst/>
          </a:prstGeom>
          <a:noFill/>
          <a:ln>
            <a:noFill/>
          </a:ln>
        </p:spPr>
        <p:txBody>
          <a:bodyPr anchorCtr="0" anchor="t" bIns="91425" lIns="91425" rIns="91425" tIns="91425"/>
          <a:lstStyle>
            <a:lvl1pPr indent="0" lvl="0" marL="0" marR="0" rtl="0" algn="l">
              <a:spcBef>
                <a:spcPts val="0"/>
              </a:spcBef>
              <a:spcAft>
                <a:spcPts val="0"/>
              </a:spcAft>
              <a:buNone/>
              <a:defRPr b="0" i="0" sz="3600" u="none" cap="none" strike="noStrike">
                <a:solidFill>
                  <a:srgbClr val="800000"/>
                </a:solidFill>
                <a:latin typeface="Arial"/>
                <a:ea typeface="Arial"/>
                <a:cs typeface="Arial"/>
                <a:sym typeface="Arial"/>
              </a:defRPr>
            </a:lvl1pPr>
            <a:lvl2pPr indent="0" lvl="1" marL="0" marR="0" rtl="0" algn="l">
              <a:spcBef>
                <a:spcPts val="0"/>
              </a:spcBef>
              <a:spcAft>
                <a:spcPts val="0"/>
              </a:spcAft>
              <a:buNone/>
              <a:defRPr b="0" i="0" sz="3600" u="none" cap="none" strike="noStrike">
                <a:solidFill>
                  <a:srgbClr val="800000"/>
                </a:solidFill>
                <a:latin typeface="Arial"/>
                <a:ea typeface="Arial"/>
                <a:cs typeface="Arial"/>
                <a:sym typeface="Arial"/>
              </a:defRPr>
            </a:lvl2pPr>
            <a:lvl3pPr indent="0" lvl="2" marL="0" marR="0" rtl="0" algn="l">
              <a:spcBef>
                <a:spcPts val="0"/>
              </a:spcBef>
              <a:spcAft>
                <a:spcPts val="0"/>
              </a:spcAft>
              <a:buNone/>
              <a:defRPr b="0" i="0" sz="3600" u="none" cap="none" strike="noStrike">
                <a:solidFill>
                  <a:srgbClr val="800000"/>
                </a:solidFill>
                <a:latin typeface="Arial"/>
                <a:ea typeface="Arial"/>
                <a:cs typeface="Arial"/>
                <a:sym typeface="Arial"/>
              </a:defRPr>
            </a:lvl3pPr>
            <a:lvl4pPr indent="0" lvl="3" marL="0" marR="0" rtl="0" algn="l">
              <a:spcBef>
                <a:spcPts val="0"/>
              </a:spcBef>
              <a:spcAft>
                <a:spcPts val="0"/>
              </a:spcAft>
              <a:buNone/>
              <a:defRPr b="0" i="0" sz="3600" u="none" cap="none" strike="noStrike">
                <a:solidFill>
                  <a:srgbClr val="800000"/>
                </a:solidFill>
                <a:latin typeface="Arial"/>
                <a:ea typeface="Arial"/>
                <a:cs typeface="Arial"/>
                <a:sym typeface="Arial"/>
              </a:defRPr>
            </a:lvl4pPr>
            <a:lvl5pPr indent="0" lvl="4" marL="0" marR="0" rtl="0" algn="l">
              <a:spcBef>
                <a:spcPts val="0"/>
              </a:spcBef>
              <a:spcAft>
                <a:spcPts val="0"/>
              </a:spcAft>
              <a:buNone/>
              <a:defRPr b="0" i="0" sz="3600" u="none" cap="none" strike="noStrike">
                <a:solidFill>
                  <a:srgbClr val="800000"/>
                </a:solidFill>
                <a:latin typeface="Arial"/>
                <a:ea typeface="Arial"/>
                <a:cs typeface="Arial"/>
                <a:sym typeface="Arial"/>
              </a:defRPr>
            </a:lvl5pPr>
            <a:lvl6pPr indent="0" lvl="5" marL="457200" marR="0" rtl="0" algn="l">
              <a:spcBef>
                <a:spcPts val="0"/>
              </a:spcBef>
              <a:spcAft>
                <a:spcPts val="0"/>
              </a:spcAft>
              <a:buNone/>
              <a:defRPr b="0" i="0" sz="3600" u="none" cap="none" strike="noStrike">
                <a:solidFill>
                  <a:srgbClr val="800000"/>
                </a:solidFill>
                <a:latin typeface="Arial"/>
                <a:ea typeface="Arial"/>
                <a:cs typeface="Arial"/>
                <a:sym typeface="Arial"/>
              </a:defRPr>
            </a:lvl6pPr>
            <a:lvl7pPr indent="0" lvl="6" marL="914400" marR="0" rtl="0" algn="l">
              <a:spcBef>
                <a:spcPts val="0"/>
              </a:spcBef>
              <a:spcAft>
                <a:spcPts val="0"/>
              </a:spcAft>
              <a:buNone/>
              <a:defRPr b="0" i="0" sz="3600" u="none" cap="none" strike="noStrike">
                <a:solidFill>
                  <a:srgbClr val="800000"/>
                </a:solidFill>
                <a:latin typeface="Arial"/>
                <a:ea typeface="Arial"/>
                <a:cs typeface="Arial"/>
                <a:sym typeface="Arial"/>
              </a:defRPr>
            </a:lvl7pPr>
            <a:lvl8pPr indent="0" lvl="7" marL="1371600" marR="0" rtl="0" algn="l">
              <a:spcBef>
                <a:spcPts val="0"/>
              </a:spcBef>
              <a:spcAft>
                <a:spcPts val="0"/>
              </a:spcAft>
              <a:buNone/>
              <a:defRPr b="0" i="0" sz="3600" u="none" cap="none" strike="noStrike">
                <a:solidFill>
                  <a:srgbClr val="800000"/>
                </a:solidFill>
                <a:latin typeface="Arial"/>
                <a:ea typeface="Arial"/>
                <a:cs typeface="Arial"/>
                <a:sym typeface="Arial"/>
              </a:defRPr>
            </a:lvl8pPr>
            <a:lvl9pPr indent="0" lvl="8" marL="1828800" marR="0" rtl="0" algn="l">
              <a:spcBef>
                <a:spcPts val="0"/>
              </a:spcBef>
              <a:spcAft>
                <a:spcPts val="0"/>
              </a:spcAft>
              <a:buNone/>
              <a:defRPr b="0" i="0" sz="3600" u="none" cap="none" strike="noStrike">
                <a:solidFill>
                  <a:srgbClr val="800000"/>
                </a:solidFill>
                <a:latin typeface="Arial"/>
                <a:ea typeface="Arial"/>
                <a:cs typeface="Arial"/>
                <a:sym typeface="Arial"/>
              </a:defRPr>
            </a:lvl9pPr>
          </a:lstStyle>
          <a:p/>
        </p:txBody>
      </p:sp>
      <p:sp>
        <p:nvSpPr>
          <p:cNvPr id="42" name="Shape 42"/>
          <p:cNvSpPr txBox="1"/>
          <p:nvPr>
            <p:ph idx="1" type="body"/>
          </p:nvPr>
        </p:nvSpPr>
        <p:spPr>
          <a:xfrm>
            <a:off x="239712" y="1600200"/>
            <a:ext cx="4070400" cy="4572000"/>
          </a:xfrm>
          <a:prstGeom prst="rect">
            <a:avLst/>
          </a:prstGeom>
          <a:noFill/>
          <a:ln>
            <a:noFill/>
          </a:ln>
        </p:spPr>
        <p:txBody>
          <a:bodyPr anchorCtr="0" anchor="t" bIns="91425" lIns="91425" rIns="91425" tIns="91425"/>
          <a:lstStyle>
            <a:lvl1pPr indent="-236220" lvl="0" marL="342900" marR="0" rtl="0" algn="l">
              <a:spcBef>
                <a:spcPts val="560"/>
              </a:spcBef>
              <a:spcAft>
                <a:spcPts val="0"/>
              </a:spcAft>
              <a:buClr>
                <a:srgbClr val="990033"/>
              </a:buClr>
              <a:buSzPct val="59999"/>
              <a:buFont typeface="Noto Sans Symbols"/>
              <a:buChar char="■"/>
              <a:defRPr b="0" i="0" sz="2800" u="none" cap="none" strike="noStrike">
                <a:solidFill>
                  <a:schemeClr val="dk2"/>
                </a:solidFill>
                <a:latin typeface="Arial"/>
                <a:ea typeface="Arial"/>
                <a:cs typeface="Arial"/>
                <a:sym typeface="Arial"/>
              </a:defRPr>
            </a:lvl1pPr>
            <a:lvl2pPr indent="-201930" lvl="1" marL="742950" marR="0" rtl="0" algn="l">
              <a:spcBef>
                <a:spcPts val="480"/>
              </a:spcBef>
              <a:spcAft>
                <a:spcPts val="0"/>
              </a:spcAft>
              <a:buClr>
                <a:schemeClr val="dk2"/>
              </a:buClr>
              <a:buSzPct val="55000"/>
              <a:buFont typeface="Noto Sans Symbols"/>
              <a:buChar char="■"/>
              <a:defRPr b="0" i="0" sz="2400" u="none" cap="none" strike="noStrike">
                <a:solidFill>
                  <a:srgbClr val="800000"/>
                </a:solidFill>
                <a:latin typeface="Arial"/>
                <a:ea typeface="Arial"/>
                <a:cs typeface="Arial"/>
                <a:sym typeface="Arial"/>
              </a:defRPr>
            </a:lvl2pPr>
            <a:lvl3pPr indent="-165100" lvl="2" marL="1143000" marR="0" rtl="0" algn="l">
              <a:spcBef>
                <a:spcPts val="400"/>
              </a:spcBef>
              <a:spcAft>
                <a:spcPts val="0"/>
              </a:spcAft>
              <a:buClr>
                <a:srgbClr val="990033"/>
              </a:buClr>
              <a:buSzPct val="50000"/>
              <a:buFont typeface="Noto Sans Symbols"/>
              <a:buChar char="■"/>
              <a:defRPr b="0" i="0" sz="2000" u="none" cap="none" strike="noStrike">
                <a:solidFill>
                  <a:schemeClr val="dk2"/>
                </a:solidFill>
                <a:latin typeface="Arial"/>
                <a:ea typeface="Arial"/>
                <a:cs typeface="Arial"/>
                <a:sym typeface="Arial"/>
              </a:defRPr>
            </a:lvl3pPr>
            <a:lvl4pPr indent="-165735" lvl="3" marL="1600200" marR="0" rtl="0" algn="l">
              <a:spcBef>
                <a:spcPts val="360"/>
              </a:spcBef>
              <a:spcAft>
                <a:spcPts val="0"/>
              </a:spcAft>
              <a:buClr>
                <a:schemeClr val="dk2"/>
              </a:buClr>
              <a:buSzPct val="54999"/>
              <a:buFont typeface="Noto Sans Symbols"/>
              <a:buChar char="■"/>
              <a:defRPr b="0" i="0" sz="1800" u="none" cap="none" strike="noStrike">
                <a:solidFill>
                  <a:srgbClr val="800000"/>
                </a:solidFill>
                <a:latin typeface="Arial"/>
                <a:ea typeface="Arial"/>
                <a:cs typeface="Arial"/>
                <a:sym typeface="Arial"/>
              </a:defRPr>
            </a:lvl4pPr>
            <a:lvl5pPr indent="-171450" lvl="4" marL="2057400" marR="0" rtl="0" algn="l">
              <a:spcBef>
                <a:spcPts val="360"/>
              </a:spcBef>
              <a:spcAft>
                <a:spcPts val="0"/>
              </a:spcAft>
              <a:buClr>
                <a:srgbClr val="990033"/>
              </a:buClr>
              <a:buSzPct val="50000"/>
              <a:buFont typeface="Noto Sans Symbols"/>
              <a:buChar char="■"/>
              <a:defRPr b="0" i="0" sz="1800" u="none" cap="none" strike="noStrike">
                <a:solidFill>
                  <a:schemeClr val="dk2"/>
                </a:solidFill>
                <a:latin typeface="Arial"/>
                <a:ea typeface="Arial"/>
                <a:cs typeface="Arial"/>
                <a:sym typeface="Arial"/>
              </a:defRPr>
            </a:lvl5pPr>
            <a:lvl6pPr indent="-171450" lvl="5" marL="2514600" marR="0" rtl="0" algn="l">
              <a:spcBef>
                <a:spcPts val="360"/>
              </a:spcBef>
              <a:spcAft>
                <a:spcPts val="0"/>
              </a:spcAft>
              <a:buClr>
                <a:srgbClr val="990033"/>
              </a:buClr>
              <a:buSzPct val="50000"/>
              <a:buFont typeface="Noto Sans Symbols"/>
              <a:buChar char="■"/>
              <a:defRPr b="0" i="0" sz="1800" u="none" cap="none" strike="noStrike">
                <a:solidFill>
                  <a:schemeClr val="dk2"/>
                </a:solidFill>
                <a:latin typeface="Arial"/>
                <a:ea typeface="Arial"/>
                <a:cs typeface="Arial"/>
                <a:sym typeface="Arial"/>
              </a:defRPr>
            </a:lvl6pPr>
            <a:lvl7pPr indent="-171450" lvl="6" marL="2971800" marR="0" rtl="0" algn="l">
              <a:spcBef>
                <a:spcPts val="360"/>
              </a:spcBef>
              <a:spcAft>
                <a:spcPts val="0"/>
              </a:spcAft>
              <a:buClr>
                <a:srgbClr val="990033"/>
              </a:buClr>
              <a:buSzPct val="50000"/>
              <a:buFont typeface="Noto Sans Symbols"/>
              <a:buChar char="■"/>
              <a:defRPr b="0" i="0" sz="1800" u="none" cap="none" strike="noStrike">
                <a:solidFill>
                  <a:schemeClr val="dk2"/>
                </a:solidFill>
                <a:latin typeface="Arial"/>
                <a:ea typeface="Arial"/>
                <a:cs typeface="Arial"/>
                <a:sym typeface="Arial"/>
              </a:defRPr>
            </a:lvl7pPr>
            <a:lvl8pPr indent="-171450" lvl="7" marL="3429000" marR="0" rtl="0" algn="l">
              <a:spcBef>
                <a:spcPts val="360"/>
              </a:spcBef>
              <a:spcAft>
                <a:spcPts val="0"/>
              </a:spcAft>
              <a:buClr>
                <a:srgbClr val="990033"/>
              </a:buClr>
              <a:buSzPct val="50000"/>
              <a:buFont typeface="Noto Sans Symbols"/>
              <a:buChar char="■"/>
              <a:defRPr b="0" i="0" sz="1800" u="none" cap="none" strike="noStrike">
                <a:solidFill>
                  <a:schemeClr val="dk2"/>
                </a:solidFill>
                <a:latin typeface="Arial"/>
                <a:ea typeface="Arial"/>
                <a:cs typeface="Arial"/>
                <a:sym typeface="Arial"/>
              </a:defRPr>
            </a:lvl8pPr>
            <a:lvl9pPr indent="-171450" lvl="8" marL="3886200" marR="0" rtl="0" algn="l">
              <a:spcBef>
                <a:spcPts val="360"/>
              </a:spcBef>
              <a:spcAft>
                <a:spcPts val="0"/>
              </a:spcAft>
              <a:buClr>
                <a:srgbClr val="990033"/>
              </a:buClr>
              <a:buSzPct val="50000"/>
              <a:buFont typeface="Noto Sans Symbols"/>
              <a:buChar char="■"/>
              <a:defRPr b="0" i="0" sz="1800" u="none" cap="none" strike="noStrike">
                <a:solidFill>
                  <a:schemeClr val="dk2"/>
                </a:solidFill>
                <a:latin typeface="Arial"/>
                <a:ea typeface="Arial"/>
                <a:cs typeface="Arial"/>
                <a:sym typeface="Arial"/>
              </a:defRPr>
            </a:lvl9pPr>
          </a:lstStyle>
          <a:p/>
        </p:txBody>
      </p:sp>
      <p:sp>
        <p:nvSpPr>
          <p:cNvPr id="43" name="Shape 43"/>
          <p:cNvSpPr txBox="1"/>
          <p:nvPr>
            <p:ph idx="2" type="body"/>
          </p:nvPr>
        </p:nvSpPr>
        <p:spPr>
          <a:xfrm>
            <a:off x="4462462" y="1600200"/>
            <a:ext cx="4071900" cy="4572000"/>
          </a:xfrm>
          <a:prstGeom prst="rect">
            <a:avLst/>
          </a:prstGeom>
          <a:noFill/>
          <a:ln>
            <a:noFill/>
          </a:ln>
        </p:spPr>
        <p:txBody>
          <a:bodyPr anchorCtr="0" anchor="t" bIns="91425" lIns="91425" rIns="91425" tIns="91425"/>
          <a:lstStyle>
            <a:lvl1pPr indent="-236220" lvl="0" marL="342900" marR="0" rtl="0" algn="l">
              <a:spcBef>
                <a:spcPts val="560"/>
              </a:spcBef>
              <a:spcAft>
                <a:spcPts val="0"/>
              </a:spcAft>
              <a:buClr>
                <a:srgbClr val="990033"/>
              </a:buClr>
              <a:buSzPct val="59999"/>
              <a:buFont typeface="Noto Sans Symbols"/>
              <a:buChar char="■"/>
              <a:defRPr b="0" i="0" sz="2800" u="none" cap="none" strike="noStrike">
                <a:solidFill>
                  <a:schemeClr val="dk2"/>
                </a:solidFill>
                <a:latin typeface="Arial"/>
                <a:ea typeface="Arial"/>
                <a:cs typeface="Arial"/>
                <a:sym typeface="Arial"/>
              </a:defRPr>
            </a:lvl1pPr>
            <a:lvl2pPr indent="-201930" lvl="1" marL="742950" marR="0" rtl="0" algn="l">
              <a:spcBef>
                <a:spcPts val="480"/>
              </a:spcBef>
              <a:spcAft>
                <a:spcPts val="0"/>
              </a:spcAft>
              <a:buClr>
                <a:schemeClr val="dk2"/>
              </a:buClr>
              <a:buSzPct val="55000"/>
              <a:buFont typeface="Noto Sans Symbols"/>
              <a:buChar char="■"/>
              <a:defRPr b="0" i="0" sz="2400" u="none" cap="none" strike="noStrike">
                <a:solidFill>
                  <a:srgbClr val="800000"/>
                </a:solidFill>
                <a:latin typeface="Arial"/>
                <a:ea typeface="Arial"/>
                <a:cs typeface="Arial"/>
                <a:sym typeface="Arial"/>
              </a:defRPr>
            </a:lvl2pPr>
            <a:lvl3pPr indent="-165100" lvl="2" marL="1143000" marR="0" rtl="0" algn="l">
              <a:spcBef>
                <a:spcPts val="400"/>
              </a:spcBef>
              <a:spcAft>
                <a:spcPts val="0"/>
              </a:spcAft>
              <a:buClr>
                <a:srgbClr val="990033"/>
              </a:buClr>
              <a:buSzPct val="50000"/>
              <a:buFont typeface="Noto Sans Symbols"/>
              <a:buChar char="■"/>
              <a:defRPr b="0" i="0" sz="2000" u="none" cap="none" strike="noStrike">
                <a:solidFill>
                  <a:schemeClr val="dk2"/>
                </a:solidFill>
                <a:latin typeface="Arial"/>
                <a:ea typeface="Arial"/>
                <a:cs typeface="Arial"/>
                <a:sym typeface="Arial"/>
              </a:defRPr>
            </a:lvl3pPr>
            <a:lvl4pPr indent="-165735" lvl="3" marL="1600200" marR="0" rtl="0" algn="l">
              <a:spcBef>
                <a:spcPts val="360"/>
              </a:spcBef>
              <a:spcAft>
                <a:spcPts val="0"/>
              </a:spcAft>
              <a:buClr>
                <a:schemeClr val="dk2"/>
              </a:buClr>
              <a:buSzPct val="54999"/>
              <a:buFont typeface="Noto Sans Symbols"/>
              <a:buChar char="■"/>
              <a:defRPr b="0" i="0" sz="1800" u="none" cap="none" strike="noStrike">
                <a:solidFill>
                  <a:srgbClr val="800000"/>
                </a:solidFill>
                <a:latin typeface="Arial"/>
                <a:ea typeface="Arial"/>
                <a:cs typeface="Arial"/>
                <a:sym typeface="Arial"/>
              </a:defRPr>
            </a:lvl4pPr>
            <a:lvl5pPr indent="-171450" lvl="4" marL="2057400" marR="0" rtl="0" algn="l">
              <a:spcBef>
                <a:spcPts val="360"/>
              </a:spcBef>
              <a:spcAft>
                <a:spcPts val="0"/>
              </a:spcAft>
              <a:buClr>
                <a:srgbClr val="990033"/>
              </a:buClr>
              <a:buSzPct val="50000"/>
              <a:buFont typeface="Noto Sans Symbols"/>
              <a:buChar char="■"/>
              <a:defRPr b="0" i="0" sz="1800" u="none" cap="none" strike="noStrike">
                <a:solidFill>
                  <a:schemeClr val="dk2"/>
                </a:solidFill>
                <a:latin typeface="Arial"/>
                <a:ea typeface="Arial"/>
                <a:cs typeface="Arial"/>
                <a:sym typeface="Arial"/>
              </a:defRPr>
            </a:lvl5pPr>
            <a:lvl6pPr indent="-171450" lvl="5" marL="2514600" marR="0" rtl="0" algn="l">
              <a:spcBef>
                <a:spcPts val="360"/>
              </a:spcBef>
              <a:spcAft>
                <a:spcPts val="0"/>
              </a:spcAft>
              <a:buClr>
                <a:srgbClr val="990033"/>
              </a:buClr>
              <a:buSzPct val="50000"/>
              <a:buFont typeface="Noto Sans Symbols"/>
              <a:buChar char="■"/>
              <a:defRPr b="0" i="0" sz="1800" u="none" cap="none" strike="noStrike">
                <a:solidFill>
                  <a:schemeClr val="dk2"/>
                </a:solidFill>
                <a:latin typeface="Arial"/>
                <a:ea typeface="Arial"/>
                <a:cs typeface="Arial"/>
                <a:sym typeface="Arial"/>
              </a:defRPr>
            </a:lvl6pPr>
            <a:lvl7pPr indent="-171450" lvl="6" marL="2971800" marR="0" rtl="0" algn="l">
              <a:spcBef>
                <a:spcPts val="360"/>
              </a:spcBef>
              <a:spcAft>
                <a:spcPts val="0"/>
              </a:spcAft>
              <a:buClr>
                <a:srgbClr val="990033"/>
              </a:buClr>
              <a:buSzPct val="50000"/>
              <a:buFont typeface="Noto Sans Symbols"/>
              <a:buChar char="■"/>
              <a:defRPr b="0" i="0" sz="1800" u="none" cap="none" strike="noStrike">
                <a:solidFill>
                  <a:schemeClr val="dk2"/>
                </a:solidFill>
                <a:latin typeface="Arial"/>
                <a:ea typeface="Arial"/>
                <a:cs typeface="Arial"/>
                <a:sym typeface="Arial"/>
              </a:defRPr>
            </a:lvl7pPr>
            <a:lvl8pPr indent="-171450" lvl="7" marL="3429000" marR="0" rtl="0" algn="l">
              <a:spcBef>
                <a:spcPts val="360"/>
              </a:spcBef>
              <a:spcAft>
                <a:spcPts val="0"/>
              </a:spcAft>
              <a:buClr>
                <a:srgbClr val="990033"/>
              </a:buClr>
              <a:buSzPct val="50000"/>
              <a:buFont typeface="Noto Sans Symbols"/>
              <a:buChar char="■"/>
              <a:defRPr b="0" i="0" sz="1800" u="none" cap="none" strike="noStrike">
                <a:solidFill>
                  <a:schemeClr val="dk2"/>
                </a:solidFill>
                <a:latin typeface="Arial"/>
                <a:ea typeface="Arial"/>
                <a:cs typeface="Arial"/>
                <a:sym typeface="Arial"/>
              </a:defRPr>
            </a:lvl8pPr>
            <a:lvl9pPr indent="-171450" lvl="8" marL="3886200" marR="0" rtl="0" algn="l">
              <a:spcBef>
                <a:spcPts val="360"/>
              </a:spcBef>
              <a:spcAft>
                <a:spcPts val="0"/>
              </a:spcAft>
              <a:buClr>
                <a:srgbClr val="990033"/>
              </a:buClr>
              <a:buSzPct val="50000"/>
              <a:buFont typeface="Noto Sans Symbols"/>
              <a:buChar char="■"/>
              <a:defRPr b="0" i="0" sz="1800" u="none" cap="none" strike="noStrike">
                <a:solidFill>
                  <a:schemeClr val="dk2"/>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6"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nvSpPr>
        <p:spPr>
          <a:xfrm>
            <a:off x="-1587" y="6370637"/>
            <a:ext cx="9145500" cy="495299"/>
          </a:xfrm>
          <a:prstGeom prst="rect">
            <a:avLst/>
          </a:prstGeom>
          <a:solidFill>
            <a:srgbClr val="364395"/>
          </a:solidFill>
          <a:ln>
            <a:noFill/>
          </a:ln>
        </p:spPr>
        <p:txBody>
          <a:bodyPr anchorCtr="0" anchor="ctr" bIns="0" lIns="0" rIns="0" tIns="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1" name="Shape 11"/>
          <p:cNvSpPr txBox="1"/>
          <p:nvPr/>
        </p:nvSpPr>
        <p:spPr>
          <a:xfrm>
            <a:off x="4498975" y="6486525"/>
            <a:ext cx="4272000" cy="2778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lt1"/>
              </a:buClr>
              <a:buSzPct val="25000"/>
              <a:buFont typeface="Verdana"/>
              <a:buNone/>
            </a:pPr>
            <a:r>
              <a:rPr b="1" i="0" lang="en-US" sz="1200" u="none">
                <a:solidFill>
                  <a:schemeClr val="lt1"/>
                </a:solidFill>
                <a:latin typeface="Verdana"/>
                <a:ea typeface="Verdana"/>
                <a:cs typeface="Verdana"/>
                <a:sym typeface="Verdana"/>
              </a:rPr>
              <a:t>Author: Vamsi Kurama</a:t>
            </a:r>
          </a:p>
        </p:txBody>
      </p:sp>
      <p:sp>
        <p:nvSpPr>
          <p:cNvPr id="12" name="Shape 12"/>
          <p:cNvSpPr txBox="1"/>
          <p:nvPr/>
        </p:nvSpPr>
        <p:spPr>
          <a:xfrm>
            <a:off x="90486" y="6489700"/>
            <a:ext cx="4572000" cy="2763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lt1"/>
              </a:buClr>
              <a:buSzPct val="25000"/>
              <a:buFont typeface="Verdana"/>
              <a:buNone/>
            </a:pPr>
            <a:r>
              <a:rPr b="1" i="0" lang="en-US" sz="1200" u="none">
                <a:solidFill>
                  <a:schemeClr val="lt1"/>
                </a:solidFill>
                <a:latin typeface="Verdana"/>
                <a:ea typeface="Verdana"/>
                <a:cs typeface="Verdana"/>
                <a:sym typeface="Verdana"/>
              </a:rPr>
              <a:t>Python Programming: A Modern Approach</a:t>
            </a:r>
          </a:p>
        </p:txBody>
      </p:sp>
      <p:sp>
        <p:nvSpPr>
          <p:cNvPr id="13" name="Shape 13"/>
          <p:cNvSpPr txBox="1"/>
          <p:nvPr/>
        </p:nvSpPr>
        <p:spPr>
          <a:xfrm rot="-5400000">
            <a:off x="6575375" y="3155962"/>
            <a:ext cx="4729200" cy="2460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Verdana"/>
              <a:buNone/>
            </a:pPr>
            <a:r>
              <a:rPr b="1" i="0" lang="en-US" sz="1000" u="none">
                <a:solidFill>
                  <a:schemeClr val="dk1"/>
                </a:solidFill>
                <a:latin typeface="Verdana"/>
                <a:ea typeface="Verdana"/>
                <a:cs typeface="Verdana"/>
                <a:sym typeface="Verdana"/>
              </a:rPr>
              <a:t>Copyright © 2017 Pearson India Education Services Pvt. Ltd</a:t>
            </a:r>
          </a:p>
        </p:txBody>
      </p:sp>
      <p:pic>
        <p:nvPicPr>
          <p:cNvPr id="14" name="Shape 14"/>
          <p:cNvPicPr preferRelativeResize="0"/>
          <p:nvPr/>
        </p:nvPicPr>
        <p:blipFill rotWithShape="1">
          <a:blip r:embed="rId1">
            <a:alphaModFix/>
          </a:blip>
          <a:srcRect b="0" l="0" r="68924" t="0"/>
          <a:stretch/>
        </p:blipFill>
        <p:spPr>
          <a:xfrm>
            <a:off x="7454900" y="6435725"/>
            <a:ext cx="362100" cy="352500"/>
          </a:xfrm>
          <a:prstGeom prst="rect">
            <a:avLst/>
          </a:prstGeom>
          <a:noFill/>
          <a:ln>
            <a:noFill/>
          </a:ln>
        </p:spPr>
      </p:pic>
      <p:pic>
        <p:nvPicPr>
          <p:cNvPr id="15" name="Shape 15"/>
          <p:cNvPicPr preferRelativeResize="0"/>
          <p:nvPr/>
        </p:nvPicPr>
        <p:blipFill rotWithShape="1">
          <a:blip r:embed="rId2">
            <a:alphaModFix/>
          </a:blip>
          <a:srcRect b="0" l="31072" r="0" t="0"/>
          <a:stretch/>
        </p:blipFill>
        <p:spPr>
          <a:xfrm>
            <a:off x="7829550" y="6370637"/>
            <a:ext cx="1090500" cy="47609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Shape 58"/>
          <p:cNvSpPr txBox="1"/>
          <p:nvPr>
            <p:ph type="title"/>
          </p:nvPr>
        </p:nvSpPr>
        <p:spPr>
          <a:xfrm>
            <a:off x="892953" y="1214454"/>
            <a:ext cx="7358100" cy="2321700"/>
          </a:xfrm>
          <a:prstGeom prst="rect">
            <a:avLst/>
          </a:prstGeom>
          <a:noFill/>
          <a:ln>
            <a:noFill/>
          </a:ln>
        </p:spPr>
        <p:txBody>
          <a:bodyPr anchorCtr="0" anchor="b" bIns="35725" lIns="35725" rIns="35725" tIns="35725">
            <a:noAutofit/>
          </a:bodyPr>
          <a:lstStyle/>
          <a:p>
            <a:pPr indent="0" lvl="0" marL="0" marR="0" rtl="0" algn="ctr">
              <a:lnSpc>
                <a:spcPct val="100000"/>
              </a:lnSpc>
              <a:spcBef>
                <a:spcPts val="0"/>
              </a:spcBef>
              <a:spcAft>
                <a:spcPts val="0"/>
              </a:spcAft>
              <a:buClr>
                <a:srgbClr val="000000"/>
              </a:buClr>
              <a:buSzPct val="25000"/>
              <a:buFont typeface="Arial"/>
              <a:buNone/>
            </a:pPr>
            <a:r>
              <a:rPr b="1" i="0" lang="en-US" sz="5600" u="none" cap="none" strike="noStrike">
                <a:solidFill>
                  <a:srgbClr val="000000"/>
                </a:solidFill>
                <a:latin typeface="Roboto"/>
                <a:ea typeface="Roboto"/>
                <a:cs typeface="Roboto"/>
                <a:sym typeface="Roboto"/>
              </a:rPr>
              <a:t>Python Programming</a:t>
            </a:r>
          </a:p>
        </p:txBody>
      </p:sp>
      <p:sp>
        <p:nvSpPr>
          <p:cNvPr id="59" name="Shape 59"/>
          <p:cNvSpPr txBox="1"/>
          <p:nvPr>
            <p:ph idx="1" type="body"/>
          </p:nvPr>
        </p:nvSpPr>
        <p:spPr>
          <a:xfrm>
            <a:off x="892943" y="3536156"/>
            <a:ext cx="7358100" cy="794700"/>
          </a:xfrm>
          <a:prstGeom prst="rect">
            <a:avLst/>
          </a:prstGeom>
          <a:noFill/>
          <a:ln>
            <a:noFill/>
          </a:ln>
        </p:spPr>
        <p:txBody>
          <a:bodyPr anchorCtr="0" anchor="t" bIns="35725" lIns="35725" rIns="35725" tIns="35725">
            <a:noAutofit/>
          </a:bodyPr>
          <a:lstStyle/>
          <a:p>
            <a:pPr indent="0" lvl="0" marL="0" marR="0" rtl="0" algn="ctr">
              <a:lnSpc>
                <a:spcPct val="100000"/>
              </a:lnSpc>
              <a:spcBef>
                <a:spcPts val="0"/>
              </a:spcBef>
              <a:spcAft>
                <a:spcPts val="0"/>
              </a:spcAft>
              <a:buClr>
                <a:srgbClr val="000000"/>
              </a:buClr>
              <a:buSzPct val="25000"/>
              <a:buFont typeface="Arial"/>
              <a:buNone/>
            </a:pPr>
            <a:r>
              <a:rPr b="1" i="0" lang="en-US" sz="2300" u="none" cap="none" strike="noStrike">
                <a:solidFill>
                  <a:srgbClr val="000000"/>
                </a:solidFill>
                <a:latin typeface="Roboto"/>
                <a:ea typeface="Roboto"/>
                <a:cs typeface="Roboto"/>
                <a:sym typeface="Roboto"/>
              </a:rPr>
              <a:t>A Modern Approach</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nvSpPr>
        <p:spPr>
          <a:xfrm>
            <a:off x="247450" y="589175"/>
            <a:ext cx="8397300" cy="5693400"/>
          </a:xfrm>
          <a:prstGeom prst="rect">
            <a:avLst/>
          </a:prstGeom>
          <a:noFill/>
          <a:ln>
            <a:noFill/>
          </a:ln>
        </p:spPr>
        <p:txBody>
          <a:bodyPr anchorCtr="0" anchor="ctr" bIns="91425" lIns="91425" rIns="91425" tIns="91425">
            <a:noAutofit/>
          </a:bodyPr>
          <a:lstStyle/>
          <a:p>
            <a:pPr lvl="0" rtl="0">
              <a:spcBef>
                <a:spcPts val="0"/>
              </a:spcBef>
              <a:buNone/>
            </a:pPr>
            <a:r>
              <a:rPr lang="en-US"/>
              <a:t>1. [Requests](http://www.python-requests.org/). The most famous HTTP Library. It's a must have for every Python developer.</a:t>
            </a:r>
          </a:p>
          <a:p>
            <a:pPr lvl="0" rtl="0">
              <a:spcBef>
                <a:spcPts val="0"/>
              </a:spcBef>
              <a:buNone/>
            </a:pPr>
            <a:r>
              <a:t/>
            </a:r>
            <a:endParaRPr/>
          </a:p>
          <a:p>
            <a:pPr lvl="0" rtl="0">
              <a:spcBef>
                <a:spcPts val="0"/>
              </a:spcBef>
              <a:buNone/>
            </a:pPr>
            <a:r>
              <a:rPr lang="en-US"/>
              <a:t>2.  [Scrapy](http://www.scrapy.org/). If you are involved in webscraping then this is a must have library for you. After using this library you won’t use any other.</a:t>
            </a:r>
          </a:p>
          <a:p>
            <a:pPr lvl="0" rtl="0">
              <a:spcBef>
                <a:spcPts val="0"/>
              </a:spcBef>
              <a:buNone/>
            </a:pPr>
            <a:r>
              <a:t/>
            </a:r>
            <a:endParaRPr/>
          </a:p>
          <a:p>
            <a:pPr lvl="0" rtl="0">
              <a:spcBef>
                <a:spcPts val="0"/>
              </a:spcBef>
              <a:buNone/>
            </a:pPr>
            <a:r>
              <a:rPr lang="en-US"/>
              <a:t>3. [Pillow](https://github.com/python-imaging/Pillow). A friendly fork of PIL (Python Imaging Library). It is more user friendly than PIL and is a must have for anyone who works with images.</a:t>
            </a:r>
          </a:p>
          <a:p>
            <a:pPr lvl="0" rtl="0">
              <a:spcBef>
                <a:spcPts val="0"/>
              </a:spcBef>
              <a:buNone/>
            </a:pPr>
            <a:r>
              <a:t/>
            </a:r>
            <a:endParaRPr/>
          </a:p>
          <a:p>
            <a:pPr lvl="0" rtl="0">
              <a:spcBef>
                <a:spcPts val="0"/>
              </a:spcBef>
              <a:buNone/>
            </a:pPr>
            <a:r>
              <a:rPr lang="en-US"/>
              <a:t>4.  [SQLAlchemy](http://www.sqlalchemy.org/). A database library. Many love it and many hate it. The choice is yours.</a:t>
            </a:r>
          </a:p>
          <a:p>
            <a:pPr lvl="0" rtl="0">
              <a:spcBef>
                <a:spcPts val="0"/>
              </a:spcBef>
              <a:buNone/>
            </a:pPr>
            <a:r>
              <a:t/>
            </a:r>
            <a:endParaRPr/>
          </a:p>
          <a:p>
            <a:pPr lvl="0" rtl="0">
              <a:spcBef>
                <a:spcPts val="0"/>
              </a:spcBef>
              <a:buNone/>
            </a:pPr>
            <a:r>
              <a:rPr lang="en-US"/>
              <a:t>5.  [BeautifulSoup](http://www.crummy.com/software/BeautifulSoup/). I know it's slow but this xml and html parsing library is very useful for beginners.</a:t>
            </a:r>
          </a:p>
          <a:p>
            <a:pPr lvl="0" rtl="0">
              <a:spcBef>
                <a:spcPts val="0"/>
              </a:spcBef>
              <a:buNone/>
            </a:pPr>
            <a:r>
              <a:t/>
            </a:r>
            <a:endParaRPr/>
          </a:p>
          <a:p>
            <a:pPr lvl="0" rtl="0">
              <a:spcBef>
                <a:spcPts val="0"/>
              </a:spcBef>
              <a:buNone/>
            </a:pPr>
            <a:r>
              <a:rPr lang="en-US"/>
              <a:t>6.  [Twisted](http://twistedmatrix.com/). The most important tool for any network application developer. It has a very beautiful API and is used by a lot of famous Python developers.</a:t>
            </a:r>
          </a:p>
          <a:p>
            <a:pPr lvl="0" rtl="0">
              <a:spcBef>
                <a:spcPts val="0"/>
              </a:spcBef>
              <a:buNone/>
            </a:pPr>
            <a:r>
              <a:t/>
            </a:r>
            <a:endParaRPr/>
          </a:p>
          <a:p>
            <a:pPr lvl="0" rtl="0">
              <a:spcBef>
                <a:spcPts val="0"/>
              </a:spcBef>
              <a:buNone/>
            </a:pPr>
            <a:r>
              <a:rPr lang="en-US"/>
              <a:t>7. [NumPy](http://numpy.scipy.org//). How can we leave this very important library ? It provides some advance math functionalities to python.</a:t>
            </a:r>
          </a:p>
          <a:p>
            <a:pPr lvl="0">
              <a:spcBef>
                <a:spcPts val="0"/>
              </a:spcBef>
              <a:buNone/>
            </a:pPr>
            <a:r>
              <a:t/>
            </a:r>
            <a:endParaRPr/>
          </a:p>
          <a:p>
            <a:pPr lvl="0" rtl="0">
              <a:spcBef>
                <a:spcPts val="0"/>
              </a:spcBef>
              <a:buNone/>
            </a:pPr>
            <a:r>
              <a:rPr lang="en-US"/>
              <a:t>8.  [SciPy](http://www.scipy.org/). When we talk about NumPy then we have to talk about scipy. It is a library of algorithms and mathematical tools for python and has caused many scientists to switch from ruby to python.</a:t>
            </a:r>
          </a:p>
          <a:p>
            <a:pPr lvl="0" rtl="0">
              <a:spcBef>
                <a:spcPts val="0"/>
              </a:spcBef>
              <a:buNone/>
            </a:pPr>
            <a:r>
              <a:t/>
            </a:r>
            <a:endParaRPr/>
          </a:p>
          <a:p>
            <a:pPr lvl="0" rtl="0">
              <a:spcBef>
                <a:spcPts val="0"/>
              </a:spcBef>
              <a:buNone/>
            </a:pPr>
            <a:r>
              <a:rPr lang="en-US"/>
              <a:t>9.  [matplotlib](http://matplotlib.sourceforge.net/). A numerical plotting library. It is very useful for any data scientist or any data analyzer.</a:t>
            </a:r>
          </a:p>
        </p:txBody>
      </p:sp>
      <p:sp>
        <p:nvSpPr>
          <p:cNvPr id="113" name="Shape 113"/>
          <p:cNvSpPr txBox="1"/>
          <p:nvPr/>
        </p:nvSpPr>
        <p:spPr>
          <a:xfrm>
            <a:off x="247450" y="129600"/>
            <a:ext cx="6787200" cy="353400"/>
          </a:xfrm>
          <a:prstGeom prst="rect">
            <a:avLst/>
          </a:prstGeom>
          <a:noFill/>
          <a:ln>
            <a:noFill/>
          </a:ln>
        </p:spPr>
        <p:txBody>
          <a:bodyPr anchorCtr="0" anchor="t" bIns="91425" lIns="91425" rIns="91425" tIns="91425">
            <a:noAutofit/>
          </a:bodyPr>
          <a:lstStyle/>
          <a:p>
            <a:pPr lvl="0">
              <a:spcBef>
                <a:spcPts val="0"/>
              </a:spcBef>
              <a:buNone/>
            </a:pPr>
            <a:r>
              <a:rPr b="1" lang="en-US"/>
              <a:t>Some Packages you might want to Explore...</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Shape 64"/>
          <p:cNvSpPr txBox="1"/>
          <p:nvPr/>
        </p:nvSpPr>
        <p:spPr>
          <a:xfrm>
            <a:off x="394600" y="326575"/>
            <a:ext cx="8069100" cy="5456400"/>
          </a:xfrm>
          <a:prstGeom prst="rect">
            <a:avLst/>
          </a:prstGeom>
          <a:noFill/>
          <a:ln>
            <a:noFill/>
          </a:ln>
        </p:spPr>
        <p:txBody>
          <a:bodyPr anchorCtr="0" anchor="ctr" bIns="91425" lIns="91425" rIns="91425" tIns="91425">
            <a:noAutofit/>
          </a:bodyPr>
          <a:lstStyle/>
          <a:p>
            <a:pPr lvl="0">
              <a:spcBef>
                <a:spcPts val="0"/>
              </a:spcBef>
              <a:buNone/>
            </a:pPr>
            <a:r>
              <a:rPr b="1" lang="en-US" sz="4800">
                <a:latin typeface="Roboto"/>
                <a:ea typeface="Roboto"/>
                <a:cs typeface="Roboto"/>
                <a:sym typeface="Roboto"/>
              </a:rPr>
              <a:t>Introduction Python Modules</a:t>
            </a:r>
          </a:p>
          <a:p>
            <a:pPr lvl="0">
              <a:spcBef>
                <a:spcPts val="0"/>
              </a:spcBef>
              <a:buNone/>
            </a:pPr>
            <a:r>
              <a:t/>
            </a:r>
            <a:endParaRPr sz="1800"/>
          </a:p>
          <a:p>
            <a:pPr lvl="0">
              <a:spcBef>
                <a:spcPts val="0"/>
              </a:spcBef>
              <a:buNone/>
            </a:pPr>
            <a:r>
              <a:rPr lang="en-US" sz="1800"/>
              <a:t>You now know most of the basic Python language. While the core language is powerful in itself, Python gives you more tools to play with. A standard installation includes a set of modules called the standard library. You have already seen some of them (math and cmath, which contain mathematical functions for real and complex numbers, for example), but there are many more. </a:t>
            </a:r>
          </a:p>
          <a:p>
            <a:pPr lvl="0">
              <a:spcBef>
                <a:spcPts val="0"/>
              </a:spcBef>
              <a:buNone/>
            </a:pPr>
            <a:r>
              <a:t/>
            </a:r>
            <a:endParaRPr sz="1800"/>
          </a:p>
          <a:p>
            <a:pPr lvl="0">
              <a:spcBef>
                <a:spcPts val="0"/>
              </a:spcBef>
              <a:buNone/>
            </a:pPr>
            <a:r>
              <a:rPr lang="en-US" sz="1800"/>
              <a:t>This chapter shows you a bit about how modules work, and how to explore them and learn what they have to offer. </a:t>
            </a:r>
          </a:p>
          <a:p>
            <a:pPr lvl="0">
              <a:spcBef>
                <a:spcPts val="0"/>
              </a:spcBef>
              <a:buNone/>
            </a:pPr>
            <a:r>
              <a:t/>
            </a:r>
            <a:endParaRPr sz="1800"/>
          </a:p>
          <a:p>
            <a:pPr lvl="0" rtl="0">
              <a:spcBef>
                <a:spcPts val="0"/>
              </a:spcBef>
              <a:buNone/>
            </a:pPr>
            <a:r>
              <a:rPr lang="en-US" sz="1800"/>
              <a:t>Then the chapter offers an overview of the standard library, focusing on a few selected useful modules.</a:t>
            </a:r>
          </a:p>
          <a:p>
            <a:pPr lvl="0" rtl="0">
              <a:spcBef>
                <a:spcPts val="0"/>
              </a:spcBef>
              <a:buNone/>
            </a:pPr>
            <a:r>
              <a:t/>
            </a:r>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Shape 69"/>
          <p:cNvSpPr txBox="1"/>
          <p:nvPr/>
        </p:nvSpPr>
        <p:spPr>
          <a:xfrm>
            <a:off x="471350" y="306375"/>
            <a:ext cx="7706400" cy="5571900"/>
          </a:xfrm>
          <a:prstGeom prst="rect">
            <a:avLst/>
          </a:prstGeom>
          <a:noFill/>
          <a:ln>
            <a:noFill/>
          </a:ln>
        </p:spPr>
        <p:txBody>
          <a:bodyPr anchorCtr="0" anchor="ctr" bIns="91425" lIns="91425" rIns="91425" tIns="91425">
            <a:noAutofit/>
          </a:bodyPr>
          <a:lstStyle/>
          <a:p>
            <a:pPr lvl="0">
              <a:spcBef>
                <a:spcPts val="0"/>
              </a:spcBef>
              <a:buNone/>
            </a:pPr>
            <a:r>
              <a:rPr b="1" lang="en-US" sz="3600"/>
              <a:t>A Simple Python Library</a:t>
            </a:r>
          </a:p>
          <a:p>
            <a:pPr lvl="0">
              <a:spcBef>
                <a:spcPts val="0"/>
              </a:spcBef>
              <a:buNone/>
            </a:pPr>
            <a:r>
              <a:t/>
            </a:r>
            <a:endParaRPr sz="1800"/>
          </a:p>
          <a:p>
            <a:pPr lvl="0" rtl="0">
              <a:spcBef>
                <a:spcPts val="0"/>
              </a:spcBef>
              <a:buNone/>
            </a:pPr>
            <a:r>
              <a:rPr lang="en-US" sz="1800"/>
              <a:t>For example, create a file called </a:t>
            </a:r>
            <a:r>
              <a:rPr b="1" lang="en-US" sz="1800"/>
              <a:t>num.py</a:t>
            </a:r>
            <a:r>
              <a:rPr lang="en-US" sz="1800"/>
              <a:t> with the following content.</a:t>
            </a:r>
          </a:p>
          <a:p>
            <a:pPr lvl="0" rtl="0">
              <a:spcBef>
                <a:spcPts val="0"/>
              </a:spcBef>
              <a:buNone/>
            </a:pPr>
            <a:r>
              <a:t/>
            </a:r>
            <a:endParaRPr sz="1800"/>
          </a:p>
          <a:p>
            <a:pPr lvl="0" rtl="0">
              <a:spcBef>
                <a:spcPts val="0"/>
              </a:spcBef>
              <a:buNone/>
            </a:pPr>
            <a:r>
              <a:rPr b="1" lang="en-US" sz="1800">
                <a:latin typeface="Courier New"/>
                <a:ea typeface="Courier New"/>
                <a:cs typeface="Courier New"/>
                <a:sym typeface="Courier New"/>
              </a:rPr>
              <a:t>def square(x):</a:t>
            </a:r>
          </a:p>
          <a:p>
            <a:pPr lvl="0" rtl="0">
              <a:spcBef>
                <a:spcPts val="0"/>
              </a:spcBef>
              <a:buNone/>
            </a:pPr>
            <a:r>
              <a:rPr b="1" lang="en-US" sz="1800">
                <a:latin typeface="Courier New"/>
                <a:ea typeface="Courier New"/>
                <a:cs typeface="Courier New"/>
                <a:sym typeface="Courier New"/>
              </a:rPr>
              <a:t>    return x * x</a:t>
            </a:r>
          </a:p>
          <a:p>
            <a:pPr lvl="0" rtl="0">
              <a:spcBef>
                <a:spcPts val="0"/>
              </a:spcBef>
              <a:buNone/>
            </a:pPr>
            <a:r>
              <a:t/>
            </a:r>
            <a:endParaRPr b="1" sz="1800">
              <a:latin typeface="Courier New"/>
              <a:ea typeface="Courier New"/>
              <a:cs typeface="Courier New"/>
              <a:sym typeface="Courier New"/>
            </a:endParaRPr>
          </a:p>
          <a:p>
            <a:pPr lvl="0" rtl="0">
              <a:spcBef>
                <a:spcPts val="0"/>
              </a:spcBef>
              <a:buNone/>
            </a:pPr>
            <a:r>
              <a:rPr b="1" lang="en-US" sz="1800">
                <a:latin typeface="Courier New"/>
                <a:ea typeface="Courier New"/>
                <a:cs typeface="Courier New"/>
                <a:sym typeface="Courier New"/>
              </a:rPr>
              <a:t>def cube(x):</a:t>
            </a:r>
          </a:p>
          <a:p>
            <a:pPr lvl="0" rtl="0">
              <a:spcBef>
                <a:spcPts val="0"/>
              </a:spcBef>
              <a:buNone/>
            </a:pPr>
            <a:r>
              <a:rPr b="1" lang="en-US" sz="1800">
                <a:latin typeface="Courier New"/>
                <a:ea typeface="Courier New"/>
                <a:cs typeface="Courier New"/>
                <a:sym typeface="Courier New"/>
              </a:rPr>
              <a:t>    return x * x * x</a:t>
            </a:r>
          </a:p>
          <a:p>
            <a:pPr lvl="0" rtl="0">
              <a:spcBef>
                <a:spcPts val="0"/>
              </a:spcBef>
              <a:buNone/>
            </a:pPr>
            <a:r>
              <a:t/>
            </a:r>
            <a:endParaRPr b="1" sz="1800">
              <a:latin typeface="Courier New"/>
              <a:ea typeface="Courier New"/>
              <a:cs typeface="Courier New"/>
              <a:sym typeface="Courier New"/>
            </a:endParaRPr>
          </a:p>
          <a:p>
            <a:pPr lvl="0" rtl="0">
              <a:spcBef>
                <a:spcPts val="0"/>
              </a:spcBef>
              <a:buNone/>
            </a:pPr>
            <a:r>
              <a:rPr b="1" lang="en-US" sz="1800">
                <a:latin typeface="Courier New"/>
                <a:ea typeface="Courier New"/>
                <a:cs typeface="Courier New"/>
                <a:sym typeface="Courier New"/>
              </a:rPr>
              <a:t>def power(x, y):</a:t>
            </a:r>
          </a:p>
          <a:p>
            <a:pPr lvl="0">
              <a:spcBef>
                <a:spcPts val="0"/>
              </a:spcBef>
              <a:buNone/>
            </a:pPr>
            <a:r>
              <a:rPr b="1" lang="en-US" sz="1800">
                <a:latin typeface="Courier New"/>
                <a:ea typeface="Courier New"/>
                <a:cs typeface="Courier New"/>
                <a:sym typeface="Courier New"/>
              </a:rPr>
              <a:t>    return x ** y</a:t>
            </a:r>
          </a:p>
          <a:p>
            <a:pPr lvl="0">
              <a:spcBef>
                <a:spcPts val="0"/>
              </a:spcBef>
              <a:buNone/>
            </a:pPr>
            <a:r>
              <a:t/>
            </a:r>
            <a:endParaRPr sz="1800">
              <a:latin typeface="Courier New"/>
              <a:ea typeface="Courier New"/>
              <a:cs typeface="Courier New"/>
              <a:sym typeface="Courier New"/>
            </a:endParaRPr>
          </a:p>
          <a:p>
            <a:pPr lvl="0" rtl="0">
              <a:spcBef>
                <a:spcPts val="0"/>
              </a:spcBef>
              <a:buClr>
                <a:schemeClr val="dk1"/>
              </a:buClr>
              <a:buSzPct val="61111"/>
              <a:buFont typeface="Arial"/>
              <a:buNone/>
            </a:pPr>
            <a:r>
              <a:rPr lang="en-US" sz="1800">
                <a:solidFill>
                  <a:schemeClr val="dk1"/>
                </a:solidFill>
              </a:rPr>
              <a:t>That’s all we've written a Python library.</a:t>
            </a:r>
          </a:p>
          <a:p>
            <a:pPr lvl="0" rtl="0">
              <a:spcBef>
                <a:spcPts val="0"/>
              </a:spcBef>
              <a:buNone/>
            </a:pPr>
            <a:r>
              <a:t/>
            </a:r>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nvSpPr>
        <p:spPr>
          <a:xfrm>
            <a:off x="424200" y="494900"/>
            <a:ext cx="7942200" cy="5455800"/>
          </a:xfrm>
          <a:prstGeom prst="rect">
            <a:avLst/>
          </a:prstGeom>
          <a:noFill/>
          <a:ln>
            <a:noFill/>
          </a:ln>
        </p:spPr>
        <p:txBody>
          <a:bodyPr anchorCtr="0" anchor="ctr" bIns="91425" lIns="91425" rIns="91425" tIns="91425">
            <a:noAutofit/>
          </a:bodyPr>
          <a:lstStyle/>
          <a:p>
            <a:pPr lvl="0">
              <a:spcBef>
                <a:spcPts val="0"/>
              </a:spcBef>
              <a:buNone/>
            </a:pPr>
            <a:r>
              <a:rPr b="1" lang="en-US" sz="4800">
                <a:latin typeface="Roboto"/>
                <a:ea typeface="Roboto"/>
                <a:cs typeface="Roboto"/>
                <a:sym typeface="Roboto"/>
              </a:rPr>
              <a:t>Importing the required.</a:t>
            </a:r>
          </a:p>
          <a:p>
            <a:pPr lvl="0">
              <a:spcBef>
                <a:spcPts val="0"/>
              </a:spcBef>
              <a:buNone/>
            </a:pPr>
            <a:r>
              <a:t/>
            </a:r>
            <a:endParaRPr b="1" sz="1800">
              <a:latin typeface="Courier New"/>
              <a:ea typeface="Courier New"/>
              <a:cs typeface="Courier New"/>
              <a:sym typeface="Courier New"/>
            </a:endParaRPr>
          </a:p>
          <a:p>
            <a:pPr lvl="0">
              <a:spcBef>
                <a:spcPts val="0"/>
              </a:spcBef>
              <a:buNone/>
            </a:pPr>
            <a:r>
              <a:t/>
            </a:r>
            <a:endParaRPr b="1" sz="1800">
              <a:latin typeface="Courier New"/>
              <a:ea typeface="Courier New"/>
              <a:cs typeface="Courier New"/>
              <a:sym typeface="Courier New"/>
            </a:endParaRPr>
          </a:p>
          <a:p>
            <a:pPr lvl="0">
              <a:spcBef>
                <a:spcPts val="0"/>
              </a:spcBef>
              <a:buNone/>
            </a:pPr>
            <a:r>
              <a:rPr b="1" lang="en-US" sz="1800">
                <a:latin typeface="Courier New"/>
                <a:ea typeface="Courier New"/>
                <a:cs typeface="Courier New"/>
                <a:sym typeface="Courier New"/>
              </a:rPr>
              <a:t>Using from ... import ...</a:t>
            </a:r>
          </a:p>
          <a:p>
            <a:pPr lvl="0">
              <a:spcBef>
                <a:spcPts val="0"/>
              </a:spcBef>
              <a:buNone/>
            </a:pPr>
            <a:r>
              <a:t/>
            </a:r>
            <a:endParaRPr b="1" sz="1800">
              <a:latin typeface="Courier New"/>
              <a:ea typeface="Courier New"/>
              <a:cs typeface="Courier New"/>
              <a:sym typeface="Courier New"/>
            </a:endParaRPr>
          </a:p>
          <a:p>
            <a:pPr lvl="0">
              <a:spcBef>
                <a:spcPts val="0"/>
              </a:spcBef>
              <a:buNone/>
            </a:pPr>
            <a:r>
              <a:rPr b="1" lang="en-US" sz="1800">
                <a:latin typeface="Courier New"/>
                <a:ea typeface="Courier New"/>
                <a:cs typeface="Courier New"/>
                <a:sym typeface="Courier New"/>
              </a:rPr>
              <a:t>import package</a:t>
            </a:r>
          </a:p>
          <a:p>
            <a:pPr lvl="0">
              <a:spcBef>
                <a:spcPts val="0"/>
              </a:spcBef>
              <a:buNone/>
            </a:pPr>
            <a:r>
              <a:rPr b="1" lang="en-US" sz="1800">
                <a:latin typeface="Courier New"/>
                <a:ea typeface="Courier New"/>
                <a:cs typeface="Courier New"/>
                <a:sym typeface="Courier New"/>
              </a:rPr>
              <a:t>from package_name import some_function</a:t>
            </a:r>
          </a:p>
          <a:p>
            <a:pPr lvl="0">
              <a:spcBef>
                <a:spcPts val="0"/>
              </a:spcBef>
              <a:buNone/>
            </a:pPr>
            <a:r>
              <a:rPr b="1" lang="en-US" sz="1800">
                <a:latin typeface="Courier New"/>
                <a:ea typeface="Courier New"/>
                <a:cs typeface="Courier New"/>
                <a:sym typeface="Courier New"/>
              </a:rPr>
              <a:t>from package2 import some_variable, some_class</a:t>
            </a:r>
          </a:p>
          <a:p>
            <a:pPr lvl="0">
              <a:spcBef>
                <a:spcPts val="0"/>
              </a:spcBef>
              <a:buNone/>
            </a:pPr>
            <a:r>
              <a:rPr b="1" lang="en-US" sz="1800">
                <a:latin typeface="Courier New"/>
                <a:ea typeface="Courier New"/>
                <a:cs typeface="Courier New"/>
                <a:sym typeface="Courier New"/>
              </a:rPr>
              <a:t>from package import </a:t>
            </a:r>
          </a:p>
          <a:p>
            <a:pPr lvl="0" rtl="0">
              <a:spcBef>
                <a:spcPts val="0"/>
              </a:spcBef>
              <a:buNone/>
            </a:pPr>
            <a:r>
              <a:t/>
            </a:r>
            <a:endParaRPr b="1" sz="1800">
              <a:latin typeface="Courier New"/>
              <a:ea typeface="Courier New"/>
              <a:cs typeface="Courier New"/>
              <a:sym typeface="Courier New"/>
            </a:endParaRPr>
          </a:p>
          <a:p>
            <a:pPr lvl="0" rtl="0">
              <a:spcBef>
                <a:spcPts val="0"/>
              </a:spcBef>
              <a:buNone/>
            </a:pPr>
            <a:r>
              <a:t/>
            </a:r>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nvSpPr>
        <p:spPr>
          <a:xfrm>
            <a:off x="953550" y="711000"/>
            <a:ext cx="7236900" cy="5436000"/>
          </a:xfrm>
          <a:prstGeom prst="rect">
            <a:avLst/>
          </a:prstGeom>
          <a:noFill/>
          <a:ln>
            <a:noFill/>
          </a:ln>
        </p:spPr>
        <p:txBody>
          <a:bodyPr anchorCtr="0" anchor="ctr" bIns="91425" lIns="91425" rIns="91425" tIns="91425">
            <a:noAutofit/>
          </a:bodyPr>
          <a:lstStyle/>
          <a:p>
            <a:pPr lvl="0" rtl="0">
              <a:spcBef>
                <a:spcPts val="0"/>
              </a:spcBef>
              <a:buNone/>
            </a:pPr>
            <a:r>
              <a:rPr b="1" lang="en-US" sz="1800">
                <a:latin typeface="Courier New"/>
                <a:ea typeface="Courier New"/>
                <a:cs typeface="Courier New"/>
                <a:sym typeface="Courier New"/>
              </a:rPr>
              <a:t>"""</a:t>
            </a:r>
          </a:p>
          <a:p>
            <a:pPr lvl="0" rtl="0">
              <a:spcBef>
                <a:spcPts val="0"/>
              </a:spcBef>
              <a:buNone/>
            </a:pPr>
            <a:r>
              <a:rPr b="1" lang="en-US" sz="1800">
                <a:latin typeface="Courier New"/>
                <a:ea typeface="Courier New"/>
                <a:cs typeface="Courier New"/>
                <a:sym typeface="Courier New"/>
              </a:rPr>
              <a:t>The num module provides </a:t>
            </a:r>
            <a:r>
              <a:rPr b="1" lang="en-US" sz="1800">
                <a:latin typeface="Courier New"/>
                <a:ea typeface="Courier New"/>
                <a:cs typeface="Courier New"/>
                <a:sym typeface="Courier New"/>
              </a:rPr>
              <a:t>utilities</a:t>
            </a:r>
            <a:r>
              <a:rPr b="1" lang="en-US" sz="1800">
                <a:latin typeface="Courier New"/>
                <a:ea typeface="Courier New"/>
                <a:cs typeface="Courier New"/>
                <a:sym typeface="Courier New"/>
              </a:rPr>
              <a:t> to work on numbers.</a:t>
            </a:r>
          </a:p>
          <a:p>
            <a:pPr lvl="0" rtl="0">
              <a:spcBef>
                <a:spcPts val="0"/>
              </a:spcBef>
              <a:buNone/>
            </a:pPr>
            <a:r>
              <a:rPr b="1" lang="en-US" sz="1800">
                <a:latin typeface="Courier New"/>
                <a:ea typeface="Courier New"/>
                <a:cs typeface="Courier New"/>
                <a:sym typeface="Courier New"/>
              </a:rPr>
              <a:t>Current it provides square and cube.</a:t>
            </a:r>
          </a:p>
          <a:p>
            <a:pPr lvl="0" rtl="0">
              <a:spcBef>
                <a:spcPts val="0"/>
              </a:spcBef>
              <a:buNone/>
            </a:pPr>
            <a:r>
              <a:rPr b="1" lang="en-US" sz="1800">
                <a:latin typeface="Courier New"/>
                <a:ea typeface="Courier New"/>
                <a:cs typeface="Courier New"/>
                <a:sym typeface="Courier New"/>
              </a:rPr>
              <a:t>"""</a:t>
            </a:r>
          </a:p>
          <a:p>
            <a:pPr lvl="0" rtl="0">
              <a:spcBef>
                <a:spcPts val="0"/>
              </a:spcBef>
              <a:buNone/>
            </a:pPr>
            <a:r>
              <a:t/>
            </a:r>
            <a:endParaRPr b="1" sz="1800">
              <a:latin typeface="Courier New"/>
              <a:ea typeface="Courier New"/>
              <a:cs typeface="Courier New"/>
              <a:sym typeface="Courier New"/>
            </a:endParaRPr>
          </a:p>
          <a:p>
            <a:pPr lvl="0" rtl="0">
              <a:spcBef>
                <a:spcPts val="0"/>
              </a:spcBef>
              <a:buNone/>
            </a:pPr>
            <a:r>
              <a:rPr b="1" lang="en-US" sz="1800">
                <a:latin typeface="Courier New"/>
                <a:ea typeface="Courier New"/>
                <a:cs typeface="Courier New"/>
                <a:sym typeface="Courier New"/>
              </a:rPr>
              <a:t>def square(x):</a:t>
            </a:r>
          </a:p>
          <a:p>
            <a:pPr lvl="0" rtl="0">
              <a:spcBef>
                <a:spcPts val="0"/>
              </a:spcBef>
              <a:buNone/>
            </a:pPr>
            <a:r>
              <a:rPr b="1" lang="en-US" sz="1800">
                <a:latin typeface="Courier New"/>
                <a:ea typeface="Courier New"/>
                <a:cs typeface="Courier New"/>
                <a:sym typeface="Courier New"/>
              </a:rPr>
              <a:t>    """Computes square of a number."""</a:t>
            </a:r>
          </a:p>
          <a:p>
            <a:pPr lvl="0" rtl="0">
              <a:spcBef>
                <a:spcPts val="0"/>
              </a:spcBef>
              <a:buNone/>
            </a:pPr>
            <a:r>
              <a:rPr b="1" lang="en-US" sz="1800">
                <a:latin typeface="Courier New"/>
                <a:ea typeface="Courier New"/>
                <a:cs typeface="Courier New"/>
                <a:sym typeface="Courier New"/>
              </a:rPr>
              <a:t>    return x * x</a:t>
            </a:r>
          </a:p>
          <a:p>
            <a:pPr lvl="0" rtl="0">
              <a:spcBef>
                <a:spcPts val="0"/>
              </a:spcBef>
              <a:buNone/>
            </a:pPr>
            <a:r>
              <a:t/>
            </a:r>
            <a:endParaRPr b="1" sz="1800">
              <a:latin typeface="Courier New"/>
              <a:ea typeface="Courier New"/>
              <a:cs typeface="Courier New"/>
              <a:sym typeface="Courier New"/>
            </a:endParaRPr>
          </a:p>
          <a:p>
            <a:pPr lvl="0" rtl="0">
              <a:spcBef>
                <a:spcPts val="0"/>
              </a:spcBef>
              <a:buNone/>
            </a:pPr>
            <a:r>
              <a:rPr b="1" lang="en-US" sz="1800">
                <a:latin typeface="Courier New"/>
                <a:ea typeface="Courier New"/>
                <a:cs typeface="Courier New"/>
                <a:sym typeface="Courier New"/>
              </a:rPr>
              <a:t>def cube(x):</a:t>
            </a:r>
          </a:p>
          <a:p>
            <a:pPr lvl="0" rtl="0">
              <a:spcBef>
                <a:spcPts val="0"/>
              </a:spcBef>
              <a:buNone/>
            </a:pPr>
            <a:r>
              <a:rPr b="1" lang="en-US" sz="1800">
                <a:latin typeface="Courier New"/>
                <a:ea typeface="Courier New"/>
                <a:cs typeface="Courier New"/>
                <a:sym typeface="Courier New"/>
              </a:rPr>
              <a:t>    """Computes cube of a number."""</a:t>
            </a:r>
          </a:p>
          <a:p>
            <a:pPr lvl="0" rtl="0">
              <a:spcBef>
                <a:spcPts val="0"/>
              </a:spcBef>
              <a:buNone/>
            </a:pPr>
            <a:r>
              <a:rPr b="1" lang="en-US" sz="1800">
                <a:latin typeface="Courier New"/>
                <a:ea typeface="Courier New"/>
                <a:cs typeface="Courier New"/>
                <a:sym typeface="Courier New"/>
              </a:rPr>
              <a:t>    return x * x</a:t>
            </a:r>
          </a:p>
        </p:txBody>
      </p:sp>
      <p:sp>
        <p:nvSpPr>
          <p:cNvPr id="81" name="Shape 81"/>
          <p:cNvSpPr txBox="1"/>
          <p:nvPr/>
        </p:nvSpPr>
        <p:spPr>
          <a:xfrm>
            <a:off x="235675" y="553800"/>
            <a:ext cx="8496000" cy="792000"/>
          </a:xfrm>
          <a:prstGeom prst="rect">
            <a:avLst/>
          </a:prstGeom>
          <a:noFill/>
          <a:ln>
            <a:noFill/>
          </a:ln>
        </p:spPr>
        <p:txBody>
          <a:bodyPr anchorCtr="0" anchor="t" bIns="91425" lIns="91425" rIns="91425" tIns="91425">
            <a:noAutofit/>
          </a:bodyPr>
          <a:lstStyle/>
          <a:p>
            <a:pPr lvl="0">
              <a:spcBef>
                <a:spcPts val="0"/>
              </a:spcBef>
              <a:buNone/>
            </a:pPr>
            <a:r>
              <a:rPr b="1" lang="en-US" sz="4800"/>
              <a:t>Documenting your Library</a:t>
            </a:r>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nvSpPr>
        <p:spPr>
          <a:xfrm>
            <a:off x="1571550" y="1067075"/>
            <a:ext cx="6000900" cy="5265900"/>
          </a:xfrm>
          <a:prstGeom prst="rect">
            <a:avLst/>
          </a:prstGeom>
          <a:noFill/>
          <a:ln>
            <a:noFill/>
          </a:ln>
        </p:spPr>
        <p:txBody>
          <a:bodyPr anchorCtr="0" anchor="ctr" bIns="91425" lIns="91425" rIns="91425" tIns="91425">
            <a:noAutofit/>
          </a:bodyPr>
          <a:lstStyle/>
          <a:p>
            <a:pPr lvl="0" rtl="0">
              <a:spcBef>
                <a:spcPts val="0"/>
              </a:spcBef>
              <a:buNone/>
            </a:pPr>
            <a:r>
              <a:rPr b="1" lang="en-US">
                <a:latin typeface="Courier New"/>
                <a:ea typeface="Courier New"/>
                <a:cs typeface="Courier New"/>
                <a:sym typeface="Courier New"/>
              </a:rPr>
              <a:t>sound/                          Top-level package</a:t>
            </a:r>
          </a:p>
          <a:p>
            <a:pPr lvl="0" rtl="0">
              <a:spcBef>
                <a:spcPts val="0"/>
              </a:spcBef>
              <a:buNone/>
            </a:pPr>
            <a:r>
              <a:rPr b="1" lang="en-US">
                <a:latin typeface="Courier New"/>
                <a:ea typeface="Courier New"/>
                <a:cs typeface="Courier New"/>
                <a:sym typeface="Courier New"/>
              </a:rPr>
              <a:t>      __init__.py               Initialize the sound package</a:t>
            </a:r>
          </a:p>
          <a:p>
            <a:pPr lvl="0" rtl="0">
              <a:spcBef>
                <a:spcPts val="0"/>
              </a:spcBef>
              <a:buNone/>
            </a:pPr>
            <a:r>
              <a:rPr b="1" lang="en-US">
                <a:latin typeface="Courier New"/>
                <a:ea typeface="Courier New"/>
                <a:cs typeface="Courier New"/>
                <a:sym typeface="Courier New"/>
              </a:rPr>
              <a:t>      formats/                  Subpackage for file format conversions</a:t>
            </a:r>
          </a:p>
          <a:p>
            <a:pPr lvl="0" rtl="0">
              <a:spcBef>
                <a:spcPts val="0"/>
              </a:spcBef>
              <a:buNone/>
            </a:pPr>
            <a:r>
              <a:rPr b="1" lang="en-US">
                <a:latin typeface="Courier New"/>
                <a:ea typeface="Courier New"/>
                <a:cs typeface="Courier New"/>
                <a:sym typeface="Courier New"/>
              </a:rPr>
              <a:t>              __init__.py</a:t>
            </a:r>
          </a:p>
          <a:p>
            <a:pPr lvl="0" rtl="0">
              <a:spcBef>
                <a:spcPts val="0"/>
              </a:spcBef>
              <a:buNone/>
            </a:pPr>
            <a:r>
              <a:rPr b="1" lang="en-US">
                <a:latin typeface="Courier New"/>
                <a:ea typeface="Courier New"/>
                <a:cs typeface="Courier New"/>
                <a:sym typeface="Courier New"/>
              </a:rPr>
              <a:t>              mp3read.py</a:t>
            </a:r>
          </a:p>
          <a:p>
            <a:pPr lvl="0" rtl="0">
              <a:spcBef>
                <a:spcPts val="0"/>
              </a:spcBef>
              <a:buNone/>
            </a:pPr>
            <a:r>
              <a:rPr b="1" lang="en-US">
                <a:latin typeface="Courier New"/>
                <a:ea typeface="Courier New"/>
                <a:cs typeface="Courier New"/>
                <a:sym typeface="Courier New"/>
              </a:rPr>
              <a:t>              mp3write.py</a:t>
            </a:r>
          </a:p>
          <a:p>
            <a:pPr lvl="0" rtl="0">
              <a:spcBef>
                <a:spcPts val="0"/>
              </a:spcBef>
              <a:buNone/>
            </a:pPr>
            <a:r>
              <a:rPr b="1" lang="en-US">
                <a:latin typeface="Courier New"/>
                <a:ea typeface="Courier New"/>
                <a:cs typeface="Courier New"/>
                <a:sym typeface="Courier New"/>
              </a:rPr>
              <a:t>              flacread.py</a:t>
            </a:r>
          </a:p>
          <a:p>
            <a:pPr lvl="0" rtl="0">
              <a:spcBef>
                <a:spcPts val="0"/>
              </a:spcBef>
              <a:buNone/>
            </a:pPr>
            <a:r>
              <a:rPr b="1" lang="en-US">
                <a:latin typeface="Courier New"/>
                <a:ea typeface="Courier New"/>
                <a:cs typeface="Courier New"/>
                <a:sym typeface="Courier New"/>
              </a:rPr>
              <a:t>		          flacwrite.py</a:t>
            </a:r>
          </a:p>
          <a:p>
            <a:pPr lvl="0" rtl="0">
              <a:spcBef>
                <a:spcPts val="0"/>
              </a:spcBef>
              <a:buNone/>
            </a:pPr>
            <a:r>
              <a:rPr b="1" lang="en-US">
                <a:latin typeface="Courier New"/>
                <a:ea typeface="Courier New"/>
                <a:cs typeface="Courier New"/>
                <a:sym typeface="Courier New"/>
              </a:rPr>
              <a:t>              aiffread.py</a:t>
            </a:r>
          </a:p>
          <a:p>
            <a:pPr lvl="0" rtl="0">
              <a:spcBef>
                <a:spcPts val="0"/>
              </a:spcBef>
              <a:buNone/>
            </a:pPr>
            <a:r>
              <a:rPr b="1" lang="en-US">
                <a:latin typeface="Courier New"/>
                <a:ea typeface="Courier New"/>
                <a:cs typeface="Courier New"/>
                <a:sym typeface="Courier New"/>
              </a:rPr>
              <a:t>              aiffwrite.py</a:t>
            </a:r>
          </a:p>
          <a:p>
            <a:pPr lvl="0" rtl="0">
              <a:spcBef>
                <a:spcPts val="0"/>
              </a:spcBef>
              <a:buNone/>
            </a:pPr>
            <a:r>
              <a:rPr b="1" lang="en-US">
                <a:latin typeface="Courier New"/>
                <a:ea typeface="Courier New"/>
                <a:cs typeface="Courier New"/>
                <a:sym typeface="Courier New"/>
              </a:rPr>
              <a:t>              ...</a:t>
            </a:r>
          </a:p>
          <a:p>
            <a:pPr lvl="0" rtl="0">
              <a:spcBef>
                <a:spcPts val="0"/>
              </a:spcBef>
              <a:buNone/>
            </a:pPr>
            <a:r>
              <a:rPr b="1" lang="en-US">
                <a:latin typeface="Courier New"/>
                <a:ea typeface="Courier New"/>
                <a:cs typeface="Courier New"/>
                <a:sym typeface="Courier New"/>
              </a:rPr>
              <a:t>      effects/                  Subpackage for sound effects</a:t>
            </a:r>
          </a:p>
          <a:p>
            <a:pPr lvl="0" rtl="0">
              <a:spcBef>
                <a:spcPts val="0"/>
              </a:spcBef>
              <a:buNone/>
            </a:pPr>
            <a:r>
              <a:rPr b="1" lang="en-US">
                <a:latin typeface="Courier New"/>
                <a:ea typeface="Courier New"/>
                <a:cs typeface="Courier New"/>
                <a:sym typeface="Courier New"/>
              </a:rPr>
              <a:t>              __init__.py</a:t>
            </a:r>
          </a:p>
          <a:p>
            <a:pPr lvl="0" rtl="0">
              <a:spcBef>
                <a:spcPts val="0"/>
              </a:spcBef>
              <a:buNone/>
            </a:pPr>
            <a:r>
              <a:rPr b="1" lang="en-US">
                <a:latin typeface="Courier New"/>
                <a:ea typeface="Courier New"/>
                <a:cs typeface="Courier New"/>
                <a:sym typeface="Courier New"/>
              </a:rPr>
              <a:t>              echo.py</a:t>
            </a:r>
          </a:p>
          <a:p>
            <a:pPr lvl="0" rtl="0">
              <a:spcBef>
                <a:spcPts val="0"/>
              </a:spcBef>
              <a:buNone/>
            </a:pPr>
            <a:r>
              <a:rPr b="1" lang="en-US">
                <a:latin typeface="Courier New"/>
                <a:ea typeface="Courier New"/>
                <a:cs typeface="Courier New"/>
                <a:sym typeface="Courier New"/>
              </a:rPr>
              <a:t>              surround.py</a:t>
            </a:r>
          </a:p>
          <a:p>
            <a:pPr lvl="0" rtl="0">
              <a:spcBef>
                <a:spcPts val="0"/>
              </a:spcBef>
              <a:buNone/>
            </a:pPr>
            <a:r>
              <a:rPr b="1" lang="en-US">
                <a:latin typeface="Courier New"/>
                <a:ea typeface="Courier New"/>
                <a:cs typeface="Courier New"/>
                <a:sym typeface="Courier New"/>
              </a:rPr>
              <a:t>              reverse.py</a:t>
            </a:r>
          </a:p>
          <a:p>
            <a:pPr lvl="0" rtl="0">
              <a:spcBef>
                <a:spcPts val="0"/>
              </a:spcBef>
              <a:buNone/>
            </a:pPr>
            <a:r>
              <a:rPr b="1" lang="en-US">
                <a:latin typeface="Courier New"/>
                <a:ea typeface="Courier New"/>
                <a:cs typeface="Courier New"/>
                <a:sym typeface="Courier New"/>
              </a:rPr>
              <a:t>              ...</a:t>
            </a:r>
          </a:p>
          <a:p>
            <a:pPr lvl="0" rtl="0">
              <a:spcBef>
                <a:spcPts val="0"/>
              </a:spcBef>
              <a:buNone/>
            </a:pPr>
            <a:r>
              <a:rPr b="1" lang="en-US">
                <a:latin typeface="Courier New"/>
                <a:ea typeface="Courier New"/>
                <a:cs typeface="Courier New"/>
                <a:sym typeface="Courier New"/>
              </a:rPr>
              <a:t>      filters/                  Subpackage for filters</a:t>
            </a:r>
          </a:p>
          <a:p>
            <a:pPr lvl="0" rtl="0">
              <a:spcBef>
                <a:spcPts val="0"/>
              </a:spcBef>
              <a:buNone/>
            </a:pPr>
            <a:r>
              <a:rPr b="1" lang="en-US">
                <a:latin typeface="Courier New"/>
                <a:ea typeface="Courier New"/>
                <a:cs typeface="Courier New"/>
                <a:sym typeface="Courier New"/>
              </a:rPr>
              <a:t>              __init__.py</a:t>
            </a:r>
          </a:p>
          <a:p>
            <a:pPr lvl="0" rtl="0">
              <a:spcBef>
                <a:spcPts val="0"/>
              </a:spcBef>
              <a:buNone/>
            </a:pPr>
            <a:r>
              <a:rPr b="1" lang="en-US">
                <a:latin typeface="Courier New"/>
                <a:ea typeface="Courier New"/>
                <a:cs typeface="Courier New"/>
                <a:sym typeface="Courier New"/>
              </a:rPr>
              <a:t>              equalizer.py</a:t>
            </a:r>
          </a:p>
          <a:p>
            <a:pPr lvl="0" rtl="0">
              <a:spcBef>
                <a:spcPts val="0"/>
              </a:spcBef>
              <a:buNone/>
            </a:pPr>
            <a:r>
              <a:rPr b="1" lang="en-US">
                <a:latin typeface="Courier New"/>
                <a:ea typeface="Courier New"/>
                <a:cs typeface="Courier New"/>
                <a:sym typeface="Courier New"/>
              </a:rPr>
              <a:t>              vocoder.py</a:t>
            </a:r>
          </a:p>
          <a:p>
            <a:pPr lvl="0" rtl="0">
              <a:spcBef>
                <a:spcPts val="0"/>
              </a:spcBef>
              <a:buNone/>
            </a:pPr>
            <a:r>
              <a:rPr b="1" lang="en-US">
                <a:latin typeface="Courier New"/>
                <a:ea typeface="Courier New"/>
                <a:cs typeface="Courier New"/>
                <a:sym typeface="Courier New"/>
              </a:rPr>
              <a:t>              karaoke.py</a:t>
            </a:r>
          </a:p>
          <a:p>
            <a:pPr lvl="0" rtl="0">
              <a:spcBef>
                <a:spcPts val="0"/>
              </a:spcBef>
              <a:buNone/>
            </a:pPr>
            <a:r>
              <a:rPr b="1" lang="en-US">
                <a:latin typeface="Courier New"/>
                <a:ea typeface="Courier New"/>
                <a:cs typeface="Courier New"/>
                <a:sym typeface="Courier New"/>
              </a:rPr>
              <a:t>              ...</a:t>
            </a:r>
          </a:p>
          <a:p>
            <a:pPr lvl="0" rtl="0">
              <a:spcBef>
                <a:spcPts val="0"/>
              </a:spcBef>
              <a:buNone/>
            </a:pPr>
            <a:r>
              <a:t/>
            </a:r>
            <a:endParaRPr/>
          </a:p>
        </p:txBody>
      </p:sp>
      <p:sp>
        <p:nvSpPr>
          <p:cNvPr id="88" name="Shape 88"/>
          <p:cNvSpPr txBox="1"/>
          <p:nvPr/>
        </p:nvSpPr>
        <p:spPr>
          <a:xfrm>
            <a:off x="553825" y="188525"/>
            <a:ext cx="7753500" cy="377100"/>
          </a:xfrm>
          <a:prstGeom prst="rect">
            <a:avLst/>
          </a:prstGeom>
          <a:noFill/>
          <a:ln>
            <a:noFill/>
          </a:ln>
        </p:spPr>
        <p:txBody>
          <a:bodyPr anchorCtr="0" anchor="t" bIns="91425" lIns="91425" rIns="91425" tIns="91425">
            <a:noAutofit/>
          </a:bodyPr>
          <a:lstStyle/>
          <a:p>
            <a:pPr lvl="0">
              <a:spcBef>
                <a:spcPts val="0"/>
              </a:spcBef>
              <a:buNone/>
            </a:pPr>
            <a:r>
              <a:rPr b="1" lang="en-US" sz="3000"/>
              <a:t>Example Package Layout</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nvSpPr>
        <p:spPr>
          <a:xfrm>
            <a:off x="659850" y="760050"/>
            <a:ext cx="7824300" cy="5337900"/>
          </a:xfrm>
          <a:prstGeom prst="rect">
            <a:avLst/>
          </a:prstGeom>
          <a:noFill/>
          <a:ln>
            <a:noFill/>
          </a:ln>
        </p:spPr>
        <p:txBody>
          <a:bodyPr anchorCtr="0" anchor="ctr" bIns="91425" lIns="91425" rIns="91425" tIns="91425">
            <a:noAutofit/>
          </a:bodyPr>
          <a:lstStyle/>
          <a:p>
            <a:pPr lvl="0">
              <a:spcBef>
                <a:spcPts val="0"/>
              </a:spcBef>
              <a:buNone/>
            </a:pPr>
            <a:r>
              <a:rPr b="1" lang="en-US" sz="4800">
                <a:latin typeface="Roboto"/>
                <a:ea typeface="Roboto"/>
                <a:cs typeface="Roboto"/>
                <a:sym typeface="Roboto"/>
              </a:rPr>
              <a:t>PyPI</a:t>
            </a:r>
          </a:p>
          <a:p>
            <a:pPr lvl="0">
              <a:spcBef>
                <a:spcPts val="0"/>
              </a:spcBef>
              <a:buNone/>
            </a:pPr>
            <a:r>
              <a:t/>
            </a:r>
            <a:endParaRPr sz="1800">
              <a:latin typeface="Roboto"/>
              <a:ea typeface="Roboto"/>
              <a:cs typeface="Roboto"/>
              <a:sym typeface="Roboto"/>
            </a:endParaRPr>
          </a:p>
          <a:p>
            <a:pPr lvl="0" rtl="0">
              <a:spcBef>
                <a:spcPts val="0"/>
              </a:spcBef>
              <a:buNone/>
            </a:pPr>
            <a:r>
              <a:rPr lang="en-US" sz="1800">
                <a:latin typeface="Roboto"/>
                <a:ea typeface="Roboto"/>
                <a:cs typeface="Roboto"/>
                <a:sym typeface="Roboto"/>
              </a:rPr>
              <a:t>The Python has got the greatest community for creating great python packages. There are more than 1, 00, 000 Packages available at https://pypi.python.org/pypi.</a:t>
            </a:r>
          </a:p>
          <a:p>
            <a:pPr lvl="0" rtl="0">
              <a:spcBef>
                <a:spcPts val="0"/>
              </a:spcBef>
              <a:buNone/>
            </a:pPr>
            <a:r>
              <a:t/>
            </a:r>
            <a:endParaRPr sz="1800">
              <a:latin typeface="Roboto"/>
              <a:ea typeface="Roboto"/>
              <a:cs typeface="Roboto"/>
              <a:sym typeface="Roboto"/>
            </a:endParaRPr>
          </a:p>
          <a:p>
            <a:pPr lvl="0">
              <a:spcBef>
                <a:spcPts val="0"/>
              </a:spcBef>
              <a:buNone/>
            </a:pPr>
            <a:r>
              <a:t/>
            </a:r>
            <a:endParaRPr sz="1800">
              <a:latin typeface="Roboto"/>
              <a:ea typeface="Roboto"/>
              <a:cs typeface="Roboto"/>
              <a:sym typeface="Roboto"/>
            </a:endParaRPr>
          </a:p>
          <a:p>
            <a:pPr lvl="0" rtl="0">
              <a:spcBef>
                <a:spcPts val="0"/>
              </a:spcBef>
              <a:buNone/>
            </a:pPr>
            <a:r>
              <a:t/>
            </a:r>
            <a:endParaRPr sz="1800">
              <a:latin typeface="Roboto"/>
              <a:ea typeface="Roboto"/>
              <a:cs typeface="Roboto"/>
              <a:sym typeface="Roboto"/>
            </a:endParaRPr>
          </a:p>
          <a:p>
            <a:pPr lvl="0" rtl="0">
              <a:spcBef>
                <a:spcPts val="0"/>
              </a:spcBef>
              <a:buNone/>
            </a:pPr>
            <a:r>
              <a:rPr lang="en-US" sz="1800">
                <a:latin typeface="Roboto"/>
                <a:ea typeface="Roboto"/>
                <a:cs typeface="Roboto"/>
                <a:sym typeface="Roboto"/>
              </a:rPr>
              <a:t>Python Package is a collection of all modules connected properly into one form and distributed.</a:t>
            </a:r>
          </a:p>
          <a:p>
            <a:pPr lvl="0">
              <a:spcBef>
                <a:spcPts val="0"/>
              </a:spcBef>
              <a:buNone/>
            </a:pPr>
            <a:r>
              <a:t/>
            </a:r>
            <a:endParaRPr sz="1800">
              <a:latin typeface="Roboto"/>
              <a:ea typeface="Roboto"/>
              <a:cs typeface="Roboto"/>
              <a:sym typeface="Roboto"/>
            </a:endParaRPr>
          </a:p>
          <a:p>
            <a:pPr lvl="0" rtl="0">
              <a:spcBef>
                <a:spcPts val="0"/>
              </a:spcBef>
              <a:buNone/>
            </a:pPr>
            <a:r>
              <a:t/>
            </a:r>
            <a:endParaRPr sz="1800">
              <a:latin typeface="Roboto"/>
              <a:ea typeface="Roboto"/>
              <a:cs typeface="Roboto"/>
              <a:sym typeface="Roboto"/>
            </a:endParaRPr>
          </a:p>
          <a:p>
            <a:pPr lvl="0" rtl="0">
              <a:spcBef>
                <a:spcPts val="0"/>
              </a:spcBef>
              <a:buNone/>
            </a:pPr>
            <a:r>
              <a:rPr lang="en-US" sz="1800">
                <a:latin typeface="Roboto"/>
                <a:ea typeface="Roboto"/>
                <a:cs typeface="Roboto"/>
                <a:sym typeface="Roboto"/>
              </a:rPr>
              <a:t>PyPI, The Python Package Index maintains the list of Python packages available.</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nvSpPr>
        <p:spPr>
          <a:xfrm>
            <a:off x="503475" y="639525"/>
            <a:ext cx="7905600" cy="5211600"/>
          </a:xfrm>
          <a:prstGeom prst="rect">
            <a:avLst/>
          </a:prstGeom>
          <a:noFill/>
          <a:ln>
            <a:noFill/>
          </a:ln>
        </p:spPr>
        <p:txBody>
          <a:bodyPr anchorCtr="0" anchor="ctr" bIns="91425" lIns="91425" rIns="91425" tIns="91425">
            <a:noAutofit/>
          </a:bodyPr>
          <a:lstStyle/>
          <a:p>
            <a:pPr lvl="0" rtl="0">
              <a:spcBef>
                <a:spcPts val="0"/>
              </a:spcBef>
              <a:buNone/>
            </a:pPr>
            <a:r>
              <a:rPr lang="en-US" sz="1800">
                <a:solidFill>
                  <a:schemeClr val="dk1"/>
                </a:solidFill>
              </a:rPr>
              <a:t>Now when you are done with pip setup Go to command prompt/terminal and say.</a:t>
            </a:r>
          </a:p>
          <a:p>
            <a:pPr lvl="0" rtl="0">
              <a:spcBef>
                <a:spcPts val="0"/>
              </a:spcBef>
              <a:buNone/>
            </a:pPr>
            <a:r>
              <a:t/>
            </a:r>
            <a:endParaRPr sz="1800">
              <a:solidFill>
                <a:schemeClr val="dk1"/>
              </a:solidFill>
            </a:endParaRPr>
          </a:p>
          <a:p>
            <a:pPr lvl="0" rtl="0">
              <a:spcBef>
                <a:spcPts val="0"/>
              </a:spcBef>
              <a:buNone/>
            </a:pPr>
            <a:r>
              <a:rPr b="1" lang="en-US" sz="1800">
                <a:solidFill>
                  <a:schemeClr val="dk1"/>
                </a:solidFill>
                <a:latin typeface="Courier New"/>
                <a:ea typeface="Courier New"/>
                <a:cs typeface="Courier New"/>
                <a:sym typeface="Courier New"/>
              </a:rPr>
              <a:t>pip install &lt;package_name&gt;</a:t>
            </a:r>
          </a:p>
          <a:p>
            <a:pPr lvl="0" rtl="0">
              <a:spcBef>
                <a:spcPts val="0"/>
              </a:spcBef>
              <a:buNone/>
            </a:pPr>
            <a:r>
              <a:t/>
            </a:r>
            <a:endParaRPr sz="1800">
              <a:solidFill>
                <a:schemeClr val="dk1"/>
              </a:solidFill>
            </a:endParaRPr>
          </a:p>
          <a:p>
            <a:pPr lvl="0" rtl="0">
              <a:spcBef>
                <a:spcPts val="0"/>
              </a:spcBef>
              <a:buNone/>
            </a:pPr>
            <a:r>
              <a:rPr lang="en-US" sz="1800">
                <a:solidFill>
                  <a:schemeClr val="dk1"/>
                </a:solidFill>
              </a:rPr>
              <a:t>&gt; Warning: Windows users make sure that you append your path variable in environment variable for your command to work.</a:t>
            </a:r>
          </a:p>
          <a:p>
            <a:pPr lvl="0" rtl="0">
              <a:spcBef>
                <a:spcPts val="0"/>
              </a:spcBef>
              <a:buNone/>
            </a:pPr>
            <a:r>
              <a:t/>
            </a:r>
            <a:endParaRPr sz="1800">
              <a:solidFill>
                <a:schemeClr val="dk1"/>
              </a:solidFill>
            </a:endParaRPr>
          </a:p>
          <a:p>
            <a:pPr lvl="0" rtl="0">
              <a:spcBef>
                <a:spcPts val="0"/>
              </a:spcBef>
              <a:buNone/>
            </a:pPr>
            <a:r>
              <a:rPr lang="en-US" sz="1800">
                <a:solidFill>
                  <a:schemeClr val="dk1"/>
                </a:solidFill>
              </a:rPr>
              <a:t>Let's now install a great package named requests and see how we can get the content of a website.</a:t>
            </a:r>
          </a:p>
          <a:p>
            <a:pPr lvl="0" rtl="0">
              <a:spcBef>
                <a:spcPts val="0"/>
              </a:spcBef>
              <a:buNone/>
            </a:pPr>
            <a:r>
              <a:t/>
            </a:r>
            <a:endParaRPr sz="1800">
              <a:solidFill>
                <a:schemeClr val="dk1"/>
              </a:solidFill>
            </a:endParaRPr>
          </a:p>
          <a:p>
            <a:pPr lvl="0" rtl="0">
              <a:spcBef>
                <a:spcPts val="0"/>
              </a:spcBef>
              <a:buNone/>
            </a:pPr>
            <a:r>
              <a:t/>
            </a:r>
            <a:endParaRPr sz="1800">
              <a:solidFill>
                <a:schemeClr val="dk1"/>
              </a:solidFill>
            </a:endParaRPr>
          </a:p>
          <a:p>
            <a:pPr lvl="0" rtl="0">
              <a:spcBef>
                <a:spcPts val="0"/>
              </a:spcBef>
              <a:buNone/>
            </a:pPr>
            <a:r>
              <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nvSpPr>
        <p:spPr>
          <a:xfrm>
            <a:off x="285750" y="571500"/>
            <a:ext cx="8572500" cy="5715000"/>
          </a:xfrm>
          <a:prstGeom prst="rect">
            <a:avLst/>
          </a:prstGeom>
          <a:noFill/>
          <a:ln>
            <a:noFill/>
          </a:ln>
        </p:spPr>
        <p:txBody>
          <a:bodyPr anchorCtr="0" anchor="ctr" bIns="91425" lIns="91425" rIns="91425" tIns="91425">
            <a:noAutofit/>
          </a:bodyPr>
          <a:lstStyle/>
          <a:p>
            <a:pPr lvl="0">
              <a:spcBef>
                <a:spcPts val="0"/>
              </a:spcBef>
              <a:buNone/>
            </a:pPr>
            <a:r>
              <a:rPr b="1" lang="en-US" sz="4800">
                <a:solidFill>
                  <a:schemeClr val="dk1"/>
                </a:solidFill>
                <a:latin typeface="Roboto"/>
                <a:ea typeface="Roboto"/>
                <a:cs typeface="Roboto"/>
                <a:sym typeface="Roboto"/>
              </a:rPr>
              <a:t>pip install …</a:t>
            </a:r>
          </a:p>
          <a:p>
            <a:pPr lvl="0">
              <a:spcBef>
                <a:spcPts val="0"/>
              </a:spcBef>
              <a:buNone/>
            </a:pPr>
            <a:r>
              <a:t/>
            </a:r>
            <a:endParaRPr b="1">
              <a:solidFill>
                <a:schemeClr val="dk1"/>
              </a:solidFill>
              <a:latin typeface="Roboto Mono"/>
              <a:ea typeface="Roboto Mono"/>
              <a:cs typeface="Roboto Mono"/>
              <a:sym typeface="Roboto Mono"/>
            </a:endParaRPr>
          </a:p>
          <a:p>
            <a:pPr lvl="0" rtl="0">
              <a:spcBef>
                <a:spcPts val="0"/>
              </a:spcBef>
              <a:buNone/>
            </a:pPr>
            <a:r>
              <a:rPr b="1" lang="en-US">
                <a:solidFill>
                  <a:schemeClr val="dk1"/>
                </a:solidFill>
                <a:latin typeface="Roboto Mono"/>
                <a:ea typeface="Roboto Mono"/>
                <a:cs typeface="Roboto Mono"/>
                <a:sym typeface="Roboto Mono"/>
              </a:rPr>
              <a:t>pip install requests</a:t>
            </a:r>
          </a:p>
          <a:p>
            <a:pPr lvl="0" rtl="0">
              <a:spcBef>
                <a:spcPts val="0"/>
              </a:spcBef>
              <a:buNone/>
            </a:pPr>
            <a:r>
              <a:t/>
            </a:r>
            <a:endParaRPr>
              <a:solidFill>
                <a:schemeClr val="dk1"/>
              </a:solidFill>
              <a:latin typeface="Roboto Mono"/>
              <a:ea typeface="Roboto Mono"/>
              <a:cs typeface="Roboto Mono"/>
              <a:sym typeface="Roboto Mono"/>
            </a:endParaRPr>
          </a:p>
          <a:p>
            <a:pPr lvl="0" rtl="0">
              <a:spcBef>
                <a:spcPts val="0"/>
              </a:spcBef>
              <a:buNone/>
            </a:pPr>
            <a:r>
              <a:rPr b="1" lang="en-US">
                <a:solidFill>
                  <a:schemeClr val="dk1"/>
                </a:solidFill>
                <a:latin typeface="Roboto Mono"/>
                <a:ea typeface="Roboto Mono"/>
                <a:cs typeface="Roboto Mono"/>
                <a:sym typeface="Roboto Mono"/>
              </a:rPr>
              <a:t>&gt;&gt;&gt; import requests</a:t>
            </a:r>
          </a:p>
          <a:p>
            <a:pPr lvl="0" rtl="0">
              <a:spcBef>
                <a:spcPts val="0"/>
              </a:spcBef>
              <a:buNone/>
            </a:pPr>
            <a:r>
              <a:rPr b="1" lang="en-US">
                <a:solidFill>
                  <a:schemeClr val="dk1"/>
                </a:solidFill>
                <a:latin typeface="Roboto Mono"/>
                <a:ea typeface="Roboto Mono"/>
                <a:cs typeface="Roboto Mono"/>
                <a:sym typeface="Roboto Mono"/>
              </a:rPr>
              <a:t>&gt;&gt;&gt; response = requests.get('https://api.github.com/events') </a:t>
            </a:r>
          </a:p>
          <a:p>
            <a:pPr lvl="0" rtl="0">
              <a:spcBef>
                <a:spcPts val="0"/>
              </a:spcBef>
              <a:buNone/>
            </a:pPr>
            <a:r>
              <a:rPr b="1" lang="en-US">
                <a:solidFill>
                  <a:schemeClr val="dk1"/>
                </a:solidFill>
                <a:latin typeface="Roboto Mono"/>
                <a:ea typeface="Roboto Mono"/>
                <a:cs typeface="Roboto Mono"/>
                <a:sym typeface="Roboto Mono"/>
              </a:rPr>
              <a:t>&gt;&gt;&gt; response.content</a:t>
            </a:r>
          </a:p>
          <a:p>
            <a:pPr lvl="0" rtl="0">
              <a:spcBef>
                <a:spcPts val="0"/>
              </a:spcBef>
              <a:buNone/>
            </a:pPr>
            <a:r>
              <a:t/>
            </a:r>
            <a:endParaRPr>
              <a:solidFill>
                <a:schemeClr val="dk1"/>
              </a:solidFill>
            </a:endParaRPr>
          </a:p>
          <a:p>
            <a:pPr lvl="0" rtl="0">
              <a:spcBef>
                <a:spcPts val="0"/>
              </a:spcBef>
              <a:buNone/>
            </a:pPr>
            <a:r>
              <a:rPr lang="en-US">
                <a:solidFill>
                  <a:schemeClr val="dk1"/>
                </a:solidFill>
                <a:latin typeface="Roboto"/>
                <a:ea typeface="Roboto"/>
                <a:cs typeface="Roboto"/>
                <a:sym typeface="Roboto"/>
              </a:rPr>
              <a:t># A long JSON will be outputted here. Not show as the result was huge.</a:t>
            </a:r>
          </a:p>
          <a:p>
            <a:pPr lvl="0" rtl="0">
              <a:spcBef>
                <a:spcPts val="0"/>
              </a:spcBef>
              <a:buNone/>
            </a:pPr>
            <a:r>
              <a:t/>
            </a:r>
            <a:endParaRPr>
              <a:solidFill>
                <a:schemeClr val="dk1"/>
              </a:solidFill>
            </a:endParaRPr>
          </a:p>
          <a:p>
            <a:pPr lvl="0" rtl="0">
              <a:spcBef>
                <a:spcPts val="0"/>
              </a:spcBef>
              <a:buNone/>
            </a:pPr>
            <a:r>
              <a:t/>
            </a:r>
            <a:endParaRPr>
              <a:solidFill>
                <a:schemeClr val="dk1"/>
              </a:solidFill>
            </a:endParaRPr>
          </a:p>
          <a:p>
            <a:pPr lvl="0" rtl="0">
              <a:spcBef>
                <a:spcPts val="0"/>
              </a:spcBef>
              <a:buNone/>
            </a:pPr>
            <a:r>
              <a:t/>
            </a:r>
            <a:endParaRPr>
              <a:solidFill>
                <a:schemeClr val="dk1"/>
              </a:solidFill>
            </a:endParaRPr>
          </a:p>
          <a:p>
            <a:pPr lvl="0" rtl="0">
              <a:spcBef>
                <a:spcPts val="0"/>
              </a:spcBef>
              <a:buNone/>
            </a:pPr>
            <a:r>
              <a:rPr b="1" lang="en-US">
                <a:solidFill>
                  <a:schemeClr val="dk1"/>
                </a:solidFill>
                <a:latin typeface="Roboto Mono"/>
                <a:ea typeface="Roboto Mono"/>
                <a:cs typeface="Roboto Mono"/>
                <a:sym typeface="Roboto Mono"/>
              </a:rPr>
              <a:t>&gt;&gt;&gt; response = requests.get('https://en.wikipedia.org/wiki/Python_(programming_language)') </a:t>
            </a:r>
          </a:p>
          <a:p>
            <a:pPr lvl="0" rtl="0">
              <a:spcBef>
                <a:spcPts val="0"/>
              </a:spcBef>
              <a:buNone/>
            </a:pPr>
            <a:r>
              <a:rPr b="1" lang="en-US">
                <a:solidFill>
                  <a:schemeClr val="dk1"/>
                </a:solidFill>
                <a:latin typeface="Roboto Mono"/>
                <a:ea typeface="Roboto Mono"/>
                <a:cs typeface="Roboto Mono"/>
                <a:sym typeface="Roboto Mono"/>
              </a:rPr>
              <a:t>&gt;&gt;&gt; response.content</a:t>
            </a:r>
          </a:p>
          <a:p>
            <a:pPr lvl="0" rtl="0">
              <a:spcBef>
                <a:spcPts val="0"/>
              </a:spcBef>
              <a:buNone/>
            </a:pPr>
            <a:r>
              <a:rPr lang="en-US">
                <a:solidFill>
                  <a:schemeClr val="dk1"/>
                </a:solidFill>
                <a:latin typeface="Roboto Mono"/>
                <a:ea typeface="Roboto Mono"/>
                <a:cs typeface="Roboto Mono"/>
                <a:sym typeface="Roboto Mono"/>
              </a:rPr>
              <a:t> </a:t>
            </a:r>
          </a:p>
          <a:p>
            <a:pPr lvl="0" rtl="0">
              <a:spcBef>
                <a:spcPts val="0"/>
              </a:spcBef>
              <a:buNone/>
            </a:pPr>
            <a:r>
              <a:rPr lang="en-US">
                <a:solidFill>
                  <a:schemeClr val="dk1"/>
                </a:solidFill>
                <a:latin typeface="Roboto"/>
                <a:ea typeface="Roboto"/>
                <a:cs typeface="Roboto"/>
                <a:sym typeface="Roboto"/>
              </a:rPr>
              <a:t># A long HTML will be outputted here. Not show as the result was huge.</a:t>
            </a:r>
          </a:p>
          <a:p>
            <a:pPr lvl="0" rtl="0">
              <a:spcBef>
                <a:spcPts val="0"/>
              </a:spcBef>
              <a:buNone/>
            </a:pPr>
            <a:r>
              <a:t/>
            </a:r>
            <a:endParaRPr>
              <a:solidFill>
                <a:schemeClr val="dk1"/>
              </a:solidFill>
            </a:endParaRPr>
          </a:p>
          <a:p>
            <a:pPr lvl="0" rtl="0">
              <a:spcBef>
                <a:spcPts val="0"/>
              </a:spcBef>
              <a:buNone/>
            </a:pPr>
            <a:r>
              <a:t/>
            </a:r>
            <a:endParaRPr>
              <a:solidFill>
                <a:schemeClr val="dk1"/>
              </a:solidFill>
            </a:endParaRPr>
          </a:p>
          <a:p>
            <a:pPr lvl="0" rtl="0">
              <a:spcBef>
                <a:spcPts val="0"/>
              </a:spcBef>
              <a:buNone/>
            </a:pPr>
            <a:r>
              <a:rPr lang="en-US">
                <a:solidFill>
                  <a:schemeClr val="dk1"/>
                </a:solidFill>
                <a:latin typeface="Roboto"/>
                <a:ea typeface="Roboto"/>
                <a:cs typeface="Roboto"/>
                <a:sym typeface="Roboto"/>
              </a:rPr>
              <a:t>Three lines of code returned the entire contents of that url. It's real try it.</a:t>
            </a:r>
          </a:p>
        </p:txBody>
      </p:sp>
    </p:spTree>
  </p:cSld>
  <p:clrMapOvr>
    <a:masterClrMapping/>
  </p:clrMapOvr>
</p:sld>
</file>

<file path=ppt/theme/theme1.xml><?xml version="1.0" encoding="utf-8"?>
<a:theme xmlns:a="http://schemas.openxmlformats.org/drawingml/2006/main" xmlns:r="http://schemas.openxmlformats.org/officeDocument/2006/relationships"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