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Lst>
  <p:sldSz cy="6858000" cx="9144000"/>
  <p:notesSz cx="6858000" cy="9144000"/>
  <p:embeddedFontLst>
    <p:embeddedFont>
      <p:font typeface="Roboto"/>
      <p:regular r:id="rId11"/>
      <p:bold r:id="rId12"/>
      <p:italic r:id="rId13"/>
      <p:boldItalic r:id="rId14"/>
    </p:embeddedFont>
    <p:embeddedFont>
      <p:font typeface="Tahoma"/>
      <p:regular r:id="rId15"/>
      <p:bold r:id="rId16"/>
    </p:embeddedFont>
    <p:embeddedFont>
      <p:font typeface="Helvetica Neue Light"/>
      <p:regular r:id="rId17"/>
      <p:bold r:id="rId18"/>
      <p:italic r:id="rId19"/>
      <p:boldItalic r:id="rId20"/>
    </p:embeddedFont>
    <p:embeddedFont>
      <p:font typeface="Roboto Mon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HelveticaNeueLight-boldItalic.fntdata"/><Relationship Id="rId11" Type="http://schemas.openxmlformats.org/officeDocument/2006/relationships/font" Target="fonts/Roboto-regular.fntdata"/><Relationship Id="rId22" Type="http://schemas.openxmlformats.org/officeDocument/2006/relationships/font" Target="fonts/RobotoMono-bold.fntdata"/><Relationship Id="rId10" Type="http://schemas.openxmlformats.org/officeDocument/2006/relationships/slide" Target="slides/slide6.xml"/><Relationship Id="rId21" Type="http://schemas.openxmlformats.org/officeDocument/2006/relationships/font" Target="fonts/RobotoMono-regular.fntdata"/><Relationship Id="rId13" Type="http://schemas.openxmlformats.org/officeDocument/2006/relationships/font" Target="fonts/Roboto-italic.fntdata"/><Relationship Id="rId24" Type="http://schemas.openxmlformats.org/officeDocument/2006/relationships/font" Target="fonts/RobotoMono-boldItalic.fntdata"/><Relationship Id="rId12" Type="http://schemas.openxmlformats.org/officeDocument/2006/relationships/font" Target="fonts/Roboto-bold.fntdata"/><Relationship Id="rId23" Type="http://schemas.openxmlformats.org/officeDocument/2006/relationships/font" Target="fonts/RobotoMon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Tahoma-regular.fntdata"/><Relationship Id="rId14" Type="http://schemas.openxmlformats.org/officeDocument/2006/relationships/font" Target="fonts/Roboto-boldItalic.fntdata"/><Relationship Id="rId17" Type="http://schemas.openxmlformats.org/officeDocument/2006/relationships/font" Target="fonts/HelveticaNeueLight-regular.fntdata"/><Relationship Id="rId16" Type="http://schemas.openxmlformats.org/officeDocument/2006/relationships/font" Target="fonts/Tahoma-bold.fntdata"/><Relationship Id="rId5" Type="http://schemas.openxmlformats.org/officeDocument/2006/relationships/slide" Target="slides/slide1.xml"/><Relationship Id="rId19" Type="http://schemas.openxmlformats.org/officeDocument/2006/relationships/font" Target="fonts/HelveticaNeueLight-italic.fntdata"/><Relationship Id="rId6" Type="http://schemas.openxmlformats.org/officeDocument/2006/relationships/slide" Target="slides/slide2.xml"/><Relationship Id="rId18" Type="http://schemas.openxmlformats.org/officeDocument/2006/relationships/font" Target="fonts/HelveticaNeueLight-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9pPr>
          </a:lstStyle>
          <a:p/>
        </p:txBody>
      </p:sp>
      <p:sp>
        <p:nvSpPr>
          <p:cNvPr id="4" name="Shape 4"/>
          <p:cNvSpPr txBox="1"/>
          <p:nvPr>
            <p:ph idx="10" type="dt"/>
          </p:nvPr>
        </p:nvSpPr>
        <p:spPr>
          <a:xfrm>
            <a:off x="3886200" y="0"/>
            <a:ext cx="2971799" cy="45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6" name="Shape 6"/>
          <p:cNvSpPr txBox="1"/>
          <p:nvPr>
            <p:ph idx="1" type="body"/>
          </p:nvPr>
        </p:nvSpPr>
        <p:spPr>
          <a:xfrm>
            <a:off x="914400" y="4343400"/>
            <a:ext cx="5029199" cy="41148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7" name="Shape 7"/>
          <p:cNvSpPr txBox="1"/>
          <p:nvPr>
            <p:ph idx="11" type="ftr"/>
          </p:nvPr>
        </p:nvSpPr>
        <p:spPr>
          <a:xfrm>
            <a:off x="0" y="8686800"/>
            <a:ext cx="2971799" cy="4572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9pPr>
          </a:lstStyle>
          <a:p/>
        </p:txBody>
      </p:sp>
      <p:sp>
        <p:nvSpPr>
          <p:cNvPr id="8" name="Shape 8"/>
          <p:cNvSpPr txBox="1"/>
          <p:nvPr>
            <p:ph idx="12" type="sldNum"/>
          </p:nvPr>
        </p:nvSpPr>
        <p:spPr>
          <a:xfrm>
            <a:off x="3886200" y="8686800"/>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Tahoma"/>
              <a:buNone/>
            </a:pPr>
            <a:fld id="{00000000-1234-1234-1234-123412341234}" type="slidenum">
              <a:rPr b="0" i="0" lang="en-US" sz="1200" u="none" cap="none" strike="noStrike">
                <a:solidFill>
                  <a:srgbClr val="000000"/>
                </a:solidFill>
                <a:latin typeface="Tahoma"/>
                <a:ea typeface="Tahoma"/>
                <a:cs typeface="Tahoma"/>
                <a:sym typeface="Tahoma"/>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Shape 55"/>
          <p:cNvSpPr txBox="1"/>
          <p:nvPr>
            <p:ph idx="1" type="body"/>
          </p:nvPr>
        </p:nvSpPr>
        <p:spPr>
          <a:xfrm>
            <a:off x="914400" y="4343400"/>
            <a:ext cx="50292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56" name="Shape 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62" name="Shape 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68" name="Shape 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73" name="Shape 7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914400" y="4343400"/>
            <a:ext cx="5029200" cy="4114800"/>
          </a:xfrm>
          <a:prstGeom prst="rect">
            <a:avLst/>
          </a:prstGeom>
        </p:spPr>
        <p:txBody>
          <a:bodyPr anchorCtr="0" anchor="t" bIns="91425" lIns="91425" rIns="91425" tIns="91425">
            <a:noAutofit/>
          </a:bodyPr>
          <a:lstStyle/>
          <a:p>
            <a:pPr lvl="0">
              <a:spcBef>
                <a:spcPts val="0"/>
              </a:spcBef>
              <a:buNone/>
            </a:pPr>
            <a:r>
              <a:t/>
            </a:r>
            <a:endParaRPr/>
          </a:p>
        </p:txBody>
      </p:sp>
      <p:sp>
        <p:nvSpPr>
          <p:cNvPr id="79" name="Shape 79"/>
          <p:cNvSpPr txBox="1"/>
          <p:nvPr>
            <p:ph idx="12" type="sldNum"/>
          </p:nvPr>
        </p:nvSpPr>
        <p:spPr>
          <a:xfrm>
            <a:off x="3886200" y="8686800"/>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Tahoma"/>
              <a:buNone/>
            </a:pPr>
            <a:fld id="{00000000-1234-1234-1234-123412341234}" type="slidenum">
              <a:rPr lang="en-US"/>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914400" y="4343400"/>
            <a:ext cx="5029200" cy="4114800"/>
          </a:xfrm>
          <a:prstGeom prst="rect">
            <a:avLst/>
          </a:prstGeom>
        </p:spPr>
        <p:txBody>
          <a:bodyPr anchorCtr="0" anchor="t" bIns="91425" lIns="91425" rIns="91425" tIns="91425">
            <a:noAutofit/>
          </a:bodyPr>
          <a:lstStyle/>
          <a:p>
            <a:pPr lvl="0">
              <a:spcBef>
                <a:spcPts val="0"/>
              </a:spcBef>
              <a:buNone/>
            </a:pPr>
            <a:r>
              <a:t/>
            </a:r>
            <a:endParaRPr/>
          </a:p>
        </p:txBody>
      </p:sp>
      <p:sp>
        <p:nvSpPr>
          <p:cNvPr id="85" name="Shape 85"/>
          <p:cNvSpPr txBox="1"/>
          <p:nvPr>
            <p:ph idx="12" type="sldNum"/>
          </p:nvPr>
        </p:nvSpPr>
        <p:spPr>
          <a:xfrm>
            <a:off x="3886200" y="8686800"/>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Tahoma"/>
              <a:buNone/>
            </a:pPr>
            <a:fld id="{00000000-1234-1234-1234-123412341234}" type="slidenum">
              <a:rPr lang="en-US"/>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Content">
    <p:spTree>
      <p:nvGrpSpPr>
        <p:cNvPr id="16" name="Shape 1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Header">
    <p:spTree>
      <p:nvGrpSpPr>
        <p:cNvPr id="44" name="Shape 4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amp; Subtitle">
    <p:spTree>
      <p:nvGrpSpPr>
        <p:cNvPr id="45" name="Shape 45"/>
        <p:cNvGrpSpPr/>
        <p:nvPr/>
      </p:nvGrpSpPr>
      <p:grpSpPr>
        <a:xfrm>
          <a:off x="0" y="0"/>
          <a:ext cx="0" cy="0"/>
          <a:chOff x="0" y="0"/>
          <a:chExt cx="0" cy="0"/>
        </a:xfrm>
      </p:grpSpPr>
      <p:sp>
        <p:nvSpPr>
          <p:cNvPr id="46" name="Shape 46"/>
          <p:cNvSpPr txBox="1"/>
          <p:nvPr>
            <p:ph type="title"/>
          </p:nvPr>
        </p:nvSpPr>
        <p:spPr>
          <a:xfrm>
            <a:off x="892968" y="1151929"/>
            <a:ext cx="7358100" cy="23217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1pPr>
            <a:lvl2pPr indent="165100" lvl="1"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2pPr>
            <a:lvl3pPr indent="317500" lvl="2"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3pPr>
            <a:lvl4pPr indent="482600" lvl="3"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4pPr>
            <a:lvl5pPr indent="647700" lvl="4"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5pPr>
            <a:lvl6pPr indent="800100" lvl="5"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6pPr>
            <a:lvl7pPr indent="965200" lvl="6"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7pPr>
            <a:lvl8pPr indent="1130300" lvl="7"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8pPr>
            <a:lvl9pPr indent="1282700" lvl="8"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9pPr>
          </a:lstStyle>
          <a:p/>
        </p:txBody>
      </p:sp>
      <p:sp>
        <p:nvSpPr>
          <p:cNvPr id="47" name="Shape 47"/>
          <p:cNvSpPr txBox="1"/>
          <p:nvPr>
            <p:ph idx="1" type="body"/>
          </p:nvPr>
        </p:nvSpPr>
        <p:spPr>
          <a:xfrm>
            <a:off x="892968" y="3536156"/>
            <a:ext cx="7358100" cy="7947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000000"/>
              </a:buClr>
              <a:buFont typeface="Helvetica Neue Light"/>
              <a:buNone/>
              <a:defRPr b="0" i="0" sz="2300" u="none" cap="none" strike="noStrike">
                <a:solidFill>
                  <a:srgbClr val="000000"/>
                </a:solidFill>
                <a:latin typeface="Helvetica Neue Light"/>
                <a:ea typeface="Helvetica Neue Light"/>
                <a:cs typeface="Helvetica Neue Light"/>
                <a:sym typeface="Helvetica Neue Light"/>
              </a:defRPr>
            </a:lvl1pPr>
            <a:lvl2pPr indent="165100" lvl="1" marL="0" marR="0" rtl="0" algn="ctr">
              <a:lnSpc>
                <a:spcPct val="100000"/>
              </a:lnSpc>
              <a:spcBef>
                <a:spcPts val="0"/>
              </a:spcBef>
              <a:spcAft>
                <a:spcPts val="0"/>
              </a:spcAft>
              <a:buClr>
                <a:srgbClr val="000000"/>
              </a:buClr>
              <a:buFont typeface="Helvetica Neue Light"/>
              <a:buNone/>
              <a:defRPr b="0" i="0" sz="2300" u="none" cap="none" strike="noStrike">
                <a:solidFill>
                  <a:srgbClr val="000000"/>
                </a:solidFill>
                <a:latin typeface="Helvetica Neue Light"/>
                <a:ea typeface="Helvetica Neue Light"/>
                <a:cs typeface="Helvetica Neue Light"/>
                <a:sym typeface="Helvetica Neue Light"/>
              </a:defRPr>
            </a:lvl2pPr>
            <a:lvl3pPr indent="317500" lvl="2" marL="0" marR="0" rtl="0" algn="ctr">
              <a:lnSpc>
                <a:spcPct val="100000"/>
              </a:lnSpc>
              <a:spcBef>
                <a:spcPts val="0"/>
              </a:spcBef>
              <a:spcAft>
                <a:spcPts val="0"/>
              </a:spcAft>
              <a:buClr>
                <a:srgbClr val="000000"/>
              </a:buClr>
              <a:buFont typeface="Helvetica Neue Light"/>
              <a:buNone/>
              <a:defRPr b="0" i="0" sz="2300" u="none" cap="none" strike="noStrike">
                <a:solidFill>
                  <a:srgbClr val="000000"/>
                </a:solidFill>
                <a:latin typeface="Helvetica Neue Light"/>
                <a:ea typeface="Helvetica Neue Light"/>
                <a:cs typeface="Helvetica Neue Light"/>
                <a:sym typeface="Helvetica Neue Light"/>
              </a:defRPr>
            </a:lvl3pPr>
            <a:lvl4pPr indent="482600" lvl="3" marL="0" marR="0" rtl="0" algn="ctr">
              <a:lnSpc>
                <a:spcPct val="100000"/>
              </a:lnSpc>
              <a:spcBef>
                <a:spcPts val="0"/>
              </a:spcBef>
              <a:spcAft>
                <a:spcPts val="0"/>
              </a:spcAft>
              <a:buClr>
                <a:srgbClr val="000000"/>
              </a:buClr>
              <a:buFont typeface="Helvetica Neue Light"/>
              <a:buNone/>
              <a:defRPr b="0" i="0" sz="2300" u="none" cap="none" strike="noStrike">
                <a:solidFill>
                  <a:srgbClr val="000000"/>
                </a:solidFill>
                <a:latin typeface="Helvetica Neue Light"/>
                <a:ea typeface="Helvetica Neue Light"/>
                <a:cs typeface="Helvetica Neue Light"/>
                <a:sym typeface="Helvetica Neue Light"/>
              </a:defRPr>
            </a:lvl4pPr>
            <a:lvl5pPr indent="647700" lvl="4" marL="0" marR="0" rtl="0" algn="ctr">
              <a:lnSpc>
                <a:spcPct val="100000"/>
              </a:lnSpc>
              <a:spcBef>
                <a:spcPts val="0"/>
              </a:spcBef>
              <a:spcAft>
                <a:spcPts val="0"/>
              </a:spcAft>
              <a:buClr>
                <a:srgbClr val="000000"/>
              </a:buClr>
              <a:buFont typeface="Helvetica Neue Light"/>
              <a:buNone/>
              <a:defRPr b="0" i="0" sz="2300" u="none" cap="none" strike="noStrike">
                <a:solidFill>
                  <a:srgbClr val="000000"/>
                </a:solidFill>
                <a:latin typeface="Helvetica Neue Light"/>
                <a:ea typeface="Helvetica Neue Light"/>
                <a:cs typeface="Helvetica Neue Light"/>
                <a:sym typeface="Helvetica Neue Light"/>
              </a:defRPr>
            </a:lvl5pPr>
            <a:lvl6pPr indent="-190500" lvl="5" marL="1879600" marR="0" rtl="0" algn="l">
              <a:lnSpc>
                <a:spcPct val="100000"/>
              </a:lnSpc>
              <a:spcBef>
                <a:spcPts val="3000"/>
              </a:spcBef>
              <a:spcAft>
                <a:spcPts val="0"/>
              </a:spcAft>
              <a:buClr>
                <a:srgbClr val="000000"/>
              </a:buClr>
              <a:buSzPct val="76000"/>
              <a:buFont typeface="Helvetica Neue Light"/>
              <a:buChar char="•"/>
              <a:defRPr b="0" i="0" sz="2500" u="none" cap="none" strike="noStrike">
                <a:solidFill>
                  <a:srgbClr val="000000"/>
                </a:solidFill>
                <a:latin typeface="Helvetica Neue Light"/>
                <a:ea typeface="Helvetica Neue Light"/>
                <a:cs typeface="Helvetica Neue Light"/>
                <a:sym typeface="Helvetica Neue Light"/>
              </a:defRPr>
            </a:lvl6pPr>
            <a:lvl7pPr indent="-190500" lvl="6" marL="2184400" marR="0" rtl="0" algn="l">
              <a:lnSpc>
                <a:spcPct val="100000"/>
              </a:lnSpc>
              <a:spcBef>
                <a:spcPts val="3000"/>
              </a:spcBef>
              <a:spcAft>
                <a:spcPts val="0"/>
              </a:spcAft>
              <a:buClr>
                <a:srgbClr val="000000"/>
              </a:buClr>
              <a:buSzPct val="76000"/>
              <a:buFont typeface="Helvetica Neue Light"/>
              <a:buChar char="•"/>
              <a:defRPr b="0" i="0" sz="2500" u="none" cap="none" strike="noStrike">
                <a:solidFill>
                  <a:srgbClr val="000000"/>
                </a:solidFill>
                <a:latin typeface="Helvetica Neue Light"/>
                <a:ea typeface="Helvetica Neue Light"/>
                <a:cs typeface="Helvetica Neue Light"/>
                <a:sym typeface="Helvetica Neue Light"/>
              </a:defRPr>
            </a:lvl7pPr>
            <a:lvl8pPr indent="-190500" lvl="7" marL="2501900" marR="0" rtl="0" algn="l">
              <a:lnSpc>
                <a:spcPct val="100000"/>
              </a:lnSpc>
              <a:spcBef>
                <a:spcPts val="3000"/>
              </a:spcBef>
              <a:spcAft>
                <a:spcPts val="0"/>
              </a:spcAft>
              <a:buClr>
                <a:srgbClr val="000000"/>
              </a:buClr>
              <a:buSzPct val="76000"/>
              <a:buFont typeface="Helvetica Neue Light"/>
              <a:buChar char="•"/>
              <a:defRPr b="0" i="0" sz="2500" u="none" cap="none" strike="noStrike">
                <a:solidFill>
                  <a:srgbClr val="000000"/>
                </a:solidFill>
                <a:latin typeface="Helvetica Neue Light"/>
                <a:ea typeface="Helvetica Neue Light"/>
                <a:cs typeface="Helvetica Neue Light"/>
                <a:sym typeface="Helvetica Neue Light"/>
              </a:defRPr>
            </a:lvl8pPr>
            <a:lvl9pPr indent="-190500" lvl="8" marL="2806700" marR="0" rtl="0" algn="l">
              <a:lnSpc>
                <a:spcPct val="100000"/>
              </a:lnSpc>
              <a:spcBef>
                <a:spcPts val="3000"/>
              </a:spcBef>
              <a:spcAft>
                <a:spcPts val="0"/>
              </a:spcAft>
              <a:buClr>
                <a:srgbClr val="000000"/>
              </a:buClr>
              <a:buSzPct val="76000"/>
              <a:buFont typeface="Helvetica Neue Light"/>
              <a:buChar char="•"/>
              <a:defRPr b="0" i="0" sz="2500" u="none" cap="none" strike="noStrike">
                <a:solidFill>
                  <a:srgbClr val="000000"/>
                </a:solidFill>
                <a:latin typeface="Helvetica Neue Light"/>
                <a:ea typeface="Helvetica Neue Light"/>
                <a:cs typeface="Helvetica Neue Light"/>
                <a:sym typeface="Helvetica Neue Light"/>
              </a:defRPr>
            </a:lvl9pPr>
          </a:lstStyle>
          <a:p/>
        </p:txBody>
      </p:sp>
      <p:sp>
        <p:nvSpPr>
          <p:cNvPr id="48" name="Shape 48"/>
          <p:cNvSpPr txBox="1"/>
          <p:nvPr>
            <p:ph idx="12" type="sldNum"/>
          </p:nvPr>
        </p:nvSpPr>
        <p:spPr>
          <a:xfrm>
            <a:off x="4437983" y="6505277"/>
            <a:ext cx="258900" cy="267900"/>
          </a:xfrm>
          <a:prstGeom prst="rect">
            <a:avLst/>
          </a:prstGeom>
          <a:noFill/>
          <a:ln>
            <a:noFill/>
          </a:ln>
        </p:spPr>
        <p:txBody>
          <a:bodyPr anchorCtr="0" anchor="t" bIns="35725" lIns="35725" rIns="35725" tIns="35725">
            <a:noAutofit/>
          </a:bodyPr>
          <a:lstStyle/>
          <a:p>
            <a:pPr indent="0" lvl="0" marL="0" marR="0" rtl="0" algn="ctr">
              <a:lnSpc>
                <a:spcPct val="100000"/>
              </a:lnSpc>
              <a:spcBef>
                <a:spcPts val="0"/>
              </a:spcBef>
              <a:spcAft>
                <a:spcPts val="0"/>
              </a:spcAft>
              <a:buClr>
                <a:srgbClr val="000000"/>
              </a:buClr>
              <a:buSzPct val="25000"/>
              <a:buFont typeface="Helvetica Neue Light"/>
              <a:buNone/>
            </a:pPr>
            <a:fld id="{00000000-1234-1234-1234-123412341234}" type="slidenum">
              <a:rPr b="0" i="0" lang="en-US" sz="1300" u="none" cap="none" strike="noStrike">
                <a:solidFill>
                  <a:srgbClr val="000000"/>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 Center">
    <p:spTree>
      <p:nvGrpSpPr>
        <p:cNvPr id="49" name="Shape 49"/>
        <p:cNvGrpSpPr/>
        <p:nvPr/>
      </p:nvGrpSpPr>
      <p:grpSpPr>
        <a:xfrm>
          <a:off x="0" y="0"/>
          <a:ext cx="0" cy="0"/>
          <a:chOff x="0" y="0"/>
          <a:chExt cx="0" cy="0"/>
        </a:xfrm>
      </p:grpSpPr>
      <p:sp>
        <p:nvSpPr>
          <p:cNvPr id="50" name="Shape 50"/>
          <p:cNvSpPr txBox="1"/>
          <p:nvPr>
            <p:ph type="title"/>
          </p:nvPr>
        </p:nvSpPr>
        <p:spPr>
          <a:xfrm>
            <a:off x="892968" y="2268140"/>
            <a:ext cx="7358100" cy="23217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1pPr>
            <a:lvl2pPr indent="165100" lvl="1"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2pPr>
            <a:lvl3pPr indent="317500" lvl="2"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3pPr>
            <a:lvl4pPr indent="482600" lvl="3"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4pPr>
            <a:lvl5pPr indent="647700" lvl="4"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5pPr>
            <a:lvl6pPr indent="800100" lvl="5"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6pPr>
            <a:lvl7pPr indent="965200" lvl="6"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7pPr>
            <a:lvl8pPr indent="1130300" lvl="7"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8pPr>
            <a:lvl9pPr indent="1282700" lvl="8"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9pPr>
          </a:lstStyle>
          <a:p/>
        </p:txBody>
      </p:sp>
      <p:sp>
        <p:nvSpPr>
          <p:cNvPr id="51" name="Shape 51"/>
          <p:cNvSpPr txBox="1"/>
          <p:nvPr>
            <p:ph idx="12" type="sldNum"/>
          </p:nvPr>
        </p:nvSpPr>
        <p:spPr>
          <a:xfrm>
            <a:off x="4437983" y="6505277"/>
            <a:ext cx="258900" cy="267900"/>
          </a:xfrm>
          <a:prstGeom prst="rect">
            <a:avLst/>
          </a:prstGeom>
          <a:noFill/>
          <a:ln>
            <a:noFill/>
          </a:ln>
        </p:spPr>
        <p:txBody>
          <a:bodyPr anchorCtr="0" anchor="t" bIns="35725" lIns="35725" rIns="35725" tIns="35725">
            <a:noAutofit/>
          </a:bodyPr>
          <a:lstStyle/>
          <a:p>
            <a:pPr indent="0" lvl="0" marL="0" marR="0" rtl="0" algn="ctr">
              <a:lnSpc>
                <a:spcPct val="100000"/>
              </a:lnSpc>
              <a:spcBef>
                <a:spcPts val="0"/>
              </a:spcBef>
              <a:spcAft>
                <a:spcPts val="0"/>
              </a:spcAft>
              <a:buClr>
                <a:srgbClr val="000000"/>
              </a:buClr>
              <a:buSzPct val="25000"/>
              <a:buFont typeface="Helvetica Neue Light"/>
              <a:buNone/>
            </a:pPr>
            <a:fld id="{00000000-1234-1234-1234-123412341234}" type="slidenum">
              <a:rPr b="0" i="0" lang="en-US" sz="1300" u="none" cap="none" strike="noStrike">
                <a:solidFill>
                  <a:srgbClr val="000000"/>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1">
    <p:spTree>
      <p:nvGrpSpPr>
        <p:cNvPr id="52" name="Shape 52"/>
        <p:cNvGrpSpPr/>
        <p:nvPr/>
      </p:nvGrpSpPr>
      <p:grpSpPr>
        <a:xfrm>
          <a:off x="0" y="0"/>
          <a:ext cx="0" cy="0"/>
          <a:chOff x="0" y="0"/>
          <a:chExt cx="0" cy="0"/>
        </a:xfrm>
      </p:grpSpPr>
      <p:sp>
        <p:nvSpPr>
          <p:cNvPr id="53" name="Shape 53"/>
          <p:cNvSpPr txBox="1"/>
          <p:nvPr>
            <p:ph idx="12" type="sldNum"/>
          </p:nvPr>
        </p:nvSpPr>
        <p:spPr>
          <a:xfrm>
            <a:off x="4437983" y="6505277"/>
            <a:ext cx="258900" cy="267900"/>
          </a:xfrm>
          <a:prstGeom prst="rect">
            <a:avLst/>
          </a:prstGeom>
          <a:noFill/>
          <a:ln>
            <a:noFill/>
          </a:ln>
        </p:spPr>
        <p:txBody>
          <a:bodyPr anchorCtr="0" anchor="t" bIns="35725" lIns="35725" rIns="35725" tIns="35725">
            <a:noAutofit/>
          </a:bodyPr>
          <a:lstStyle/>
          <a:p>
            <a:pPr indent="0" lvl="0" marL="0" marR="0" rtl="0" algn="ctr">
              <a:lnSpc>
                <a:spcPct val="100000"/>
              </a:lnSpc>
              <a:spcBef>
                <a:spcPts val="0"/>
              </a:spcBef>
              <a:spcAft>
                <a:spcPts val="0"/>
              </a:spcAft>
              <a:buClr>
                <a:srgbClr val="000000"/>
              </a:buClr>
              <a:buSzPct val="25000"/>
              <a:buFont typeface="Helvetica Neue Light"/>
              <a:buNone/>
            </a:pPr>
            <a:fld id="{00000000-1234-1234-1234-123412341234}" type="slidenum">
              <a:rPr b="0" i="0" lang="en-US" sz="1300" u="none" cap="none" strike="noStrike">
                <a:solidFill>
                  <a:srgbClr val="000000"/>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7" name="Shape 17"/>
        <p:cNvGrpSpPr/>
        <p:nvPr/>
      </p:nvGrpSpPr>
      <p:grpSpPr>
        <a:xfrm>
          <a:off x="0" y="0"/>
          <a:ext cx="0" cy="0"/>
          <a:chOff x="0" y="0"/>
          <a:chExt cx="0" cy="0"/>
        </a:xfrm>
      </p:grpSpPr>
      <p:sp>
        <p:nvSpPr>
          <p:cNvPr id="18" name="Shape 18"/>
          <p:cNvSpPr txBox="1"/>
          <p:nvPr>
            <p:ph type="title"/>
          </p:nvPr>
        </p:nvSpPr>
        <p:spPr>
          <a:xfrm rot="5400000">
            <a:off x="4561681" y="2199481"/>
            <a:ext cx="5868986" cy="2076449"/>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3600" u="none" cap="none" strike="noStrike">
                <a:solidFill>
                  <a:srgbClr val="800000"/>
                </a:solidFill>
                <a:latin typeface="Arial"/>
                <a:ea typeface="Arial"/>
                <a:cs typeface="Arial"/>
                <a:sym typeface="Arial"/>
              </a:defRPr>
            </a:lvl1pPr>
            <a:lvl2pPr indent="0" lvl="1" marL="0" marR="0" rtl="0" algn="l">
              <a:spcBef>
                <a:spcPts val="0"/>
              </a:spcBef>
              <a:spcAft>
                <a:spcPts val="0"/>
              </a:spcAft>
              <a:buNone/>
              <a:defRPr b="0" i="0" sz="3600" u="none" cap="none" strike="noStrike">
                <a:solidFill>
                  <a:srgbClr val="800000"/>
                </a:solidFill>
                <a:latin typeface="Arial"/>
                <a:ea typeface="Arial"/>
                <a:cs typeface="Arial"/>
                <a:sym typeface="Arial"/>
              </a:defRPr>
            </a:lvl2pPr>
            <a:lvl3pPr indent="0" lvl="2" marL="0" marR="0" rtl="0" algn="l">
              <a:spcBef>
                <a:spcPts val="0"/>
              </a:spcBef>
              <a:spcAft>
                <a:spcPts val="0"/>
              </a:spcAft>
              <a:buNone/>
              <a:defRPr b="0" i="0" sz="3600" u="none" cap="none" strike="noStrike">
                <a:solidFill>
                  <a:srgbClr val="800000"/>
                </a:solidFill>
                <a:latin typeface="Arial"/>
                <a:ea typeface="Arial"/>
                <a:cs typeface="Arial"/>
                <a:sym typeface="Arial"/>
              </a:defRPr>
            </a:lvl3pPr>
            <a:lvl4pPr indent="0" lvl="3" marL="0" marR="0" rtl="0" algn="l">
              <a:spcBef>
                <a:spcPts val="0"/>
              </a:spcBef>
              <a:spcAft>
                <a:spcPts val="0"/>
              </a:spcAft>
              <a:buNone/>
              <a:defRPr b="0" i="0" sz="3600" u="none" cap="none" strike="noStrike">
                <a:solidFill>
                  <a:srgbClr val="800000"/>
                </a:solidFill>
                <a:latin typeface="Arial"/>
                <a:ea typeface="Arial"/>
                <a:cs typeface="Arial"/>
                <a:sym typeface="Arial"/>
              </a:defRPr>
            </a:lvl4pPr>
            <a:lvl5pPr indent="0" lvl="4" marL="0" marR="0" rtl="0" algn="l">
              <a:spcBef>
                <a:spcPts val="0"/>
              </a:spcBef>
              <a:spcAft>
                <a:spcPts val="0"/>
              </a:spcAft>
              <a:buNone/>
              <a:defRPr b="0" i="0" sz="3600" u="none" cap="none" strike="noStrike">
                <a:solidFill>
                  <a:srgbClr val="800000"/>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rgbClr val="800000"/>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rgbClr val="800000"/>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rgbClr val="800000"/>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rgbClr val="800000"/>
                </a:solidFill>
                <a:latin typeface="Arial"/>
                <a:ea typeface="Arial"/>
                <a:cs typeface="Arial"/>
                <a:sym typeface="Arial"/>
              </a:defRPr>
            </a:lvl9pPr>
          </a:lstStyle>
          <a:p/>
        </p:txBody>
      </p:sp>
      <p:sp>
        <p:nvSpPr>
          <p:cNvPr id="19" name="Shape 19"/>
          <p:cNvSpPr txBox="1"/>
          <p:nvPr>
            <p:ph idx="1" type="body"/>
          </p:nvPr>
        </p:nvSpPr>
        <p:spPr>
          <a:xfrm rot="5400000">
            <a:off x="332581" y="199231"/>
            <a:ext cx="5868986" cy="6076950"/>
          </a:xfrm>
          <a:prstGeom prst="rect">
            <a:avLst/>
          </a:prstGeom>
          <a:noFill/>
          <a:ln>
            <a:noFill/>
          </a:ln>
        </p:spPr>
        <p:txBody>
          <a:bodyPr anchorCtr="0" anchor="t" bIns="91425" lIns="91425" rIns="91425" tIns="91425"/>
          <a:lstStyle>
            <a:lvl1pPr indent="-236220" lvl="0" marL="342900" marR="0" rtl="0" algn="l">
              <a:spcBef>
                <a:spcPts val="560"/>
              </a:spcBef>
              <a:spcAft>
                <a:spcPts val="0"/>
              </a:spcAft>
              <a:buClr>
                <a:srgbClr val="990033"/>
              </a:buClr>
              <a:buSzPct val="59999"/>
              <a:buFont typeface="Noto Sans Symbols"/>
              <a:buChar char="■"/>
              <a:defRPr b="0" i="0" sz="2800" u="none" cap="none" strike="noStrike">
                <a:solidFill>
                  <a:schemeClr val="dk2"/>
                </a:solidFill>
                <a:latin typeface="Arial"/>
                <a:ea typeface="Arial"/>
                <a:cs typeface="Arial"/>
                <a:sym typeface="Arial"/>
              </a:defRPr>
            </a:lvl1pPr>
            <a:lvl2pPr indent="-194944" lvl="1" marL="742950" marR="0" rtl="0" algn="l">
              <a:spcBef>
                <a:spcPts val="520"/>
              </a:spcBef>
              <a:spcAft>
                <a:spcPts val="0"/>
              </a:spcAft>
              <a:buClr>
                <a:schemeClr val="dk2"/>
              </a:buClr>
              <a:buSzPct val="55000"/>
              <a:buFont typeface="Noto Sans Symbols"/>
              <a:buChar char="■"/>
              <a:defRPr b="0" i="0" sz="2600" u="none" cap="none" strike="noStrike">
                <a:solidFill>
                  <a:srgbClr val="800000"/>
                </a:solidFill>
                <a:latin typeface="Arial"/>
                <a:ea typeface="Arial"/>
                <a:cs typeface="Arial"/>
                <a:sym typeface="Arial"/>
              </a:defRPr>
            </a:lvl2pPr>
            <a:lvl3pPr indent="-152400" lvl="2" marL="1143000" marR="0" rtl="0" algn="l">
              <a:spcBef>
                <a:spcPts val="480"/>
              </a:spcBef>
              <a:spcAft>
                <a:spcPts val="0"/>
              </a:spcAft>
              <a:buClr>
                <a:srgbClr val="990033"/>
              </a:buClr>
              <a:buSzPct val="50000"/>
              <a:buFont typeface="Noto Sans Symbols"/>
              <a:buChar char="■"/>
              <a:defRPr b="0" i="0" sz="2400" u="none" cap="none" strike="noStrike">
                <a:solidFill>
                  <a:schemeClr val="dk2"/>
                </a:solidFill>
                <a:latin typeface="Arial"/>
                <a:ea typeface="Arial"/>
                <a:cs typeface="Arial"/>
                <a:sym typeface="Arial"/>
              </a:defRPr>
            </a:lvl3pPr>
            <a:lvl4pPr indent="-158750" lvl="3" marL="1600200" marR="0" rtl="0" algn="l">
              <a:spcBef>
                <a:spcPts val="400"/>
              </a:spcBef>
              <a:spcAft>
                <a:spcPts val="0"/>
              </a:spcAft>
              <a:buClr>
                <a:schemeClr val="dk2"/>
              </a:buClr>
              <a:buSzPct val="55000"/>
              <a:buFont typeface="Noto Sans Symbols"/>
              <a:buChar char="■"/>
              <a:defRPr b="0" i="0" sz="2000" u="none" cap="none" strike="noStrike">
                <a:solidFill>
                  <a:srgbClr val="800000"/>
                </a:solidFill>
                <a:latin typeface="Arial"/>
                <a:ea typeface="Arial"/>
                <a:cs typeface="Arial"/>
                <a:sym typeface="Arial"/>
              </a:defRPr>
            </a:lvl4pPr>
            <a:lvl5pPr indent="-165100" lvl="4" marL="20574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5pPr>
            <a:lvl6pPr indent="-165100" lvl="5" marL="25146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6pPr>
            <a:lvl7pPr indent="-165100" lvl="6" marL="29718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7pPr>
            <a:lvl8pPr indent="-165100" lvl="7" marL="34290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8pPr>
            <a:lvl9pPr indent="-165100" lvl="8" marL="38862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20" name="Shape 20"/>
        <p:cNvGrpSpPr/>
        <p:nvPr/>
      </p:nvGrpSpPr>
      <p:grpSpPr>
        <a:xfrm>
          <a:off x="0" y="0"/>
          <a:ext cx="0" cy="0"/>
          <a:chOff x="0" y="0"/>
          <a:chExt cx="0" cy="0"/>
        </a:xfrm>
      </p:grpSpPr>
      <p:sp>
        <p:nvSpPr>
          <p:cNvPr id="21" name="Shape 21"/>
          <p:cNvSpPr txBox="1"/>
          <p:nvPr>
            <p:ph type="title"/>
          </p:nvPr>
        </p:nvSpPr>
        <p:spPr>
          <a:xfrm>
            <a:off x="228600" y="303212"/>
            <a:ext cx="7796213" cy="992187"/>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3600" u="none" cap="none" strike="noStrike">
                <a:solidFill>
                  <a:srgbClr val="800000"/>
                </a:solidFill>
                <a:latin typeface="Arial"/>
                <a:ea typeface="Arial"/>
                <a:cs typeface="Arial"/>
                <a:sym typeface="Arial"/>
              </a:defRPr>
            </a:lvl1pPr>
            <a:lvl2pPr indent="0" lvl="1" marL="0" marR="0" rtl="0" algn="l">
              <a:spcBef>
                <a:spcPts val="0"/>
              </a:spcBef>
              <a:spcAft>
                <a:spcPts val="0"/>
              </a:spcAft>
              <a:buNone/>
              <a:defRPr b="0" i="0" sz="3600" u="none" cap="none" strike="noStrike">
                <a:solidFill>
                  <a:srgbClr val="800000"/>
                </a:solidFill>
                <a:latin typeface="Arial"/>
                <a:ea typeface="Arial"/>
                <a:cs typeface="Arial"/>
                <a:sym typeface="Arial"/>
              </a:defRPr>
            </a:lvl2pPr>
            <a:lvl3pPr indent="0" lvl="2" marL="0" marR="0" rtl="0" algn="l">
              <a:spcBef>
                <a:spcPts val="0"/>
              </a:spcBef>
              <a:spcAft>
                <a:spcPts val="0"/>
              </a:spcAft>
              <a:buNone/>
              <a:defRPr b="0" i="0" sz="3600" u="none" cap="none" strike="noStrike">
                <a:solidFill>
                  <a:srgbClr val="800000"/>
                </a:solidFill>
                <a:latin typeface="Arial"/>
                <a:ea typeface="Arial"/>
                <a:cs typeface="Arial"/>
                <a:sym typeface="Arial"/>
              </a:defRPr>
            </a:lvl3pPr>
            <a:lvl4pPr indent="0" lvl="3" marL="0" marR="0" rtl="0" algn="l">
              <a:spcBef>
                <a:spcPts val="0"/>
              </a:spcBef>
              <a:spcAft>
                <a:spcPts val="0"/>
              </a:spcAft>
              <a:buNone/>
              <a:defRPr b="0" i="0" sz="3600" u="none" cap="none" strike="noStrike">
                <a:solidFill>
                  <a:srgbClr val="800000"/>
                </a:solidFill>
                <a:latin typeface="Arial"/>
                <a:ea typeface="Arial"/>
                <a:cs typeface="Arial"/>
                <a:sym typeface="Arial"/>
              </a:defRPr>
            </a:lvl4pPr>
            <a:lvl5pPr indent="0" lvl="4" marL="0" marR="0" rtl="0" algn="l">
              <a:spcBef>
                <a:spcPts val="0"/>
              </a:spcBef>
              <a:spcAft>
                <a:spcPts val="0"/>
              </a:spcAft>
              <a:buNone/>
              <a:defRPr b="0" i="0" sz="3600" u="none" cap="none" strike="noStrike">
                <a:solidFill>
                  <a:srgbClr val="800000"/>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rgbClr val="800000"/>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rgbClr val="800000"/>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rgbClr val="800000"/>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rgbClr val="800000"/>
                </a:solidFill>
                <a:latin typeface="Arial"/>
                <a:ea typeface="Arial"/>
                <a:cs typeface="Arial"/>
                <a:sym typeface="Arial"/>
              </a:defRPr>
            </a:lvl9pPr>
          </a:lstStyle>
          <a:p/>
        </p:txBody>
      </p:sp>
      <p:sp>
        <p:nvSpPr>
          <p:cNvPr id="22" name="Shape 22"/>
          <p:cNvSpPr txBox="1"/>
          <p:nvPr>
            <p:ph idx="1" type="body"/>
          </p:nvPr>
        </p:nvSpPr>
        <p:spPr>
          <a:xfrm rot="5400000">
            <a:off x="2089944" y="-532605"/>
            <a:ext cx="4572000" cy="8294687"/>
          </a:xfrm>
          <a:prstGeom prst="rect">
            <a:avLst/>
          </a:prstGeom>
          <a:noFill/>
          <a:ln>
            <a:noFill/>
          </a:ln>
        </p:spPr>
        <p:txBody>
          <a:bodyPr anchorCtr="0" anchor="t" bIns="91425" lIns="91425" rIns="91425" tIns="91425"/>
          <a:lstStyle>
            <a:lvl1pPr indent="-236220" lvl="0" marL="342900" marR="0" rtl="0" algn="l">
              <a:spcBef>
                <a:spcPts val="560"/>
              </a:spcBef>
              <a:spcAft>
                <a:spcPts val="0"/>
              </a:spcAft>
              <a:buClr>
                <a:srgbClr val="990033"/>
              </a:buClr>
              <a:buSzPct val="59999"/>
              <a:buFont typeface="Noto Sans Symbols"/>
              <a:buChar char="■"/>
              <a:defRPr b="0" i="0" sz="2800" u="none" cap="none" strike="noStrike">
                <a:solidFill>
                  <a:schemeClr val="dk2"/>
                </a:solidFill>
                <a:latin typeface="Arial"/>
                <a:ea typeface="Arial"/>
                <a:cs typeface="Arial"/>
                <a:sym typeface="Arial"/>
              </a:defRPr>
            </a:lvl1pPr>
            <a:lvl2pPr indent="-194944" lvl="1" marL="742950" marR="0" rtl="0" algn="l">
              <a:spcBef>
                <a:spcPts val="520"/>
              </a:spcBef>
              <a:spcAft>
                <a:spcPts val="0"/>
              </a:spcAft>
              <a:buClr>
                <a:schemeClr val="dk2"/>
              </a:buClr>
              <a:buSzPct val="55000"/>
              <a:buFont typeface="Noto Sans Symbols"/>
              <a:buChar char="■"/>
              <a:defRPr b="0" i="0" sz="2600" u="none" cap="none" strike="noStrike">
                <a:solidFill>
                  <a:srgbClr val="800000"/>
                </a:solidFill>
                <a:latin typeface="Arial"/>
                <a:ea typeface="Arial"/>
                <a:cs typeface="Arial"/>
                <a:sym typeface="Arial"/>
              </a:defRPr>
            </a:lvl2pPr>
            <a:lvl3pPr indent="-152400" lvl="2" marL="1143000" marR="0" rtl="0" algn="l">
              <a:spcBef>
                <a:spcPts val="480"/>
              </a:spcBef>
              <a:spcAft>
                <a:spcPts val="0"/>
              </a:spcAft>
              <a:buClr>
                <a:srgbClr val="990033"/>
              </a:buClr>
              <a:buSzPct val="50000"/>
              <a:buFont typeface="Noto Sans Symbols"/>
              <a:buChar char="■"/>
              <a:defRPr b="0" i="0" sz="2400" u="none" cap="none" strike="noStrike">
                <a:solidFill>
                  <a:schemeClr val="dk2"/>
                </a:solidFill>
                <a:latin typeface="Arial"/>
                <a:ea typeface="Arial"/>
                <a:cs typeface="Arial"/>
                <a:sym typeface="Arial"/>
              </a:defRPr>
            </a:lvl3pPr>
            <a:lvl4pPr indent="-158750" lvl="3" marL="1600200" marR="0" rtl="0" algn="l">
              <a:spcBef>
                <a:spcPts val="400"/>
              </a:spcBef>
              <a:spcAft>
                <a:spcPts val="0"/>
              </a:spcAft>
              <a:buClr>
                <a:schemeClr val="dk2"/>
              </a:buClr>
              <a:buSzPct val="55000"/>
              <a:buFont typeface="Noto Sans Symbols"/>
              <a:buChar char="■"/>
              <a:defRPr b="0" i="0" sz="2000" u="none" cap="none" strike="noStrike">
                <a:solidFill>
                  <a:srgbClr val="800000"/>
                </a:solidFill>
                <a:latin typeface="Arial"/>
                <a:ea typeface="Arial"/>
                <a:cs typeface="Arial"/>
                <a:sym typeface="Arial"/>
              </a:defRPr>
            </a:lvl4pPr>
            <a:lvl5pPr indent="-165100" lvl="4" marL="20574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5pPr>
            <a:lvl6pPr indent="-165100" lvl="5" marL="25146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6pPr>
            <a:lvl7pPr indent="-165100" lvl="6" marL="29718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7pPr>
            <a:lvl8pPr indent="-165100" lvl="7" marL="34290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8pPr>
            <a:lvl9pPr indent="-165100" lvl="8" marL="38862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23" name="Shape 23"/>
        <p:cNvGrpSpPr/>
        <p:nvPr/>
      </p:nvGrpSpPr>
      <p:grpSpPr>
        <a:xfrm>
          <a:off x="0" y="0"/>
          <a:ext cx="0" cy="0"/>
          <a:chOff x="0" y="0"/>
          <a:chExt cx="0" cy="0"/>
        </a:xfrm>
      </p:grpSpPr>
      <p:sp>
        <p:nvSpPr>
          <p:cNvPr id="24" name="Shape 24"/>
          <p:cNvSpPr txBox="1"/>
          <p:nvPr>
            <p:ph type="title"/>
          </p:nvPr>
        </p:nvSpPr>
        <p:spPr>
          <a:xfrm>
            <a:off x="1792288" y="4800600"/>
            <a:ext cx="5486399" cy="566737"/>
          </a:xfrm>
          <a:prstGeom prst="rect">
            <a:avLst/>
          </a:prstGeom>
          <a:noFill/>
          <a:ln>
            <a:noFill/>
          </a:ln>
        </p:spPr>
        <p:txBody>
          <a:bodyPr anchorCtr="0" anchor="t" bIns="91425" lIns="91425" rIns="91425" tIns="91425"/>
          <a:lstStyle>
            <a:lvl1pPr indent="0" lvl="0" marL="0" marR="0" rtl="0" algn="l">
              <a:spcBef>
                <a:spcPts val="0"/>
              </a:spcBef>
              <a:spcAft>
                <a:spcPts val="0"/>
              </a:spcAft>
              <a:buNone/>
              <a:defRPr b="1" i="0" sz="2000" u="none" cap="none" strike="noStrike">
                <a:solidFill>
                  <a:srgbClr val="800000"/>
                </a:solidFill>
                <a:latin typeface="Arial"/>
                <a:ea typeface="Arial"/>
                <a:cs typeface="Arial"/>
                <a:sym typeface="Arial"/>
              </a:defRPr>
            </a:lvl1pPr>
            <a:lvl2pPr indent="0" lvl="1" marL="0" marR="0" rtl="0" algn="l">
              <a:spcBef>
                <a:spcPts val="0"/>
              </a:spcBef>
              <a:spcAft>
                <a:spcPts val="0"/>
              </a:spcAft>
              <a:buNone/>
              <a:defRPr b="0" i="0" sz="3600" u="none" cap="none" strike="noStrike">
                <a:solidFill>
                  <a:srgbClr val="800000"/>
                </a:solidFill>
                <a:latin typeface="Arial"/>
                <a:ea typeface="Arial"/>
                <a:cs typeface="Arial"/>
                <a:sym typeface="Arial"/>
              </a:defRPr>
            </a:lvl2pPr>
            <a:lvl3pPr indent="0" lvl="2" marL="0" marR="0" rtl="0" algn="l">
              <a:spcBef>
                <a:spcPts val="0"/>
              </a:spcBef>
              <a:spcAft>
                <a:spcPts val="0"/>
              </a:spcAft>
              <a:buNone/>
              <a:defRPr b="0" i="0" sz="3600" u="none" cap="none" strike="noStrike">
                <a:solidFill>
                  <a:srgbClr val="800000"/>
                </a:solidFill>
                <a:latin typeface="Arial"/>
                <a:ea typeface="Arial"/>
                <a:cs typeface="Arial"/>
                <a:sym typeface="Arial"/>
              </a:defRPr>
            </a:lvl3pPr>
            <a:lvl4pPr indent="0" lvl="3" marL="0" marR="0" rtl="0" algn="l">
              <a:spcBef>
                <a:spcPts val="0"/>
              </a:spcBef>
              <a:spcAft>
                <a:spcPts val="0"/>
              </a:spcAft>
              <a:buNone/>
              <a:defRPr b="0" i="0" sz="3600" u="none" cap="none" strike="noStrike">
                <a:solidFill>
                  <a:srgbClr val="800000"/>
                </a:solidFill>
                <a:latin typeface="Arial"/>
                <a:ea typeface="Arial"/>
                <a:cs typeface="Arial"/>
                <a:sym typeface="Arial"/>
              </a:defRPr>
            </a:lvl4pPr>
            <a:lvl5pPr indent="0" lvl="4" marL="0" marR="0" rtl="0" algn="l">
              <a:spcBef>
                <a:spcPts val="0"/>
              </a:spcBef>
              <a:spcAft>
                <a:spcPts val="0"/>
              </a:spcAft>
              <a:buNone/>
              <a:defRPr b="0" i="0" sz="3600" u="none" cap="none" strike="noStrike">
                <a:solidFill>
                  <a:srgbClr val="800000"/>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rgbClr val="800000"/>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rgbClr val="800000"/>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rgbClr val="800000"/>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rgbClr val="800000"/>
                </a:solidFill>
                <a:latin typeface="Arial"/>
                <a:ea typeface="Arial"/>
                <a:cs typeface="Arial"/>
                <a:sym typeface="Arial"/>
              </a:defRPr>
            </a:lvl9pPr>
          </a:lstStyle>
          <a:p/>
        </p:txBody>
      </p:sp>
      <p:sp>
        <p:nvSpPr>
          <p:cNvPr id="25" name="Shape 25"/>
          <p:cNvSpPr/>
          <p:nvPr>
            <p:ph idx="2" type="pic"/>
          </p:nvPr>
        </p:nvSpPr>
        <p:spPr>
          <a:xfrm>
            <a:off x="1792288" y="612775"/>
            <a:ext cx="5486399" cy="4114800"/>
          </a:xfrm>
          <a:prstGeom prst="rect">
            <a:avLst/>
          </a:prstGeom>
          <a:noFill/>
          <a:ln>
            <a:noFill/>
          </a:ln>
        </p:spPr>
        <p:txBody>
          <a:bodyPr anchorCtr="0" anchor="t" bIns="91425" lIns="91425" rIns="91425" tIns="91425"/>
          <a:lstStyle>
            <a:lvl1pPr indent="0" lvl="0" marL="0" marR="0" rtl="0" algn="l">
              <a:spcBef>
                <a:spcPts val="640"/>
              </a:spcBef>
              <a:spcAft>
                <a:spcPts val="0"/>
              </a:spcAft>
              <a:buClr>
                <a:srgbClr val="990033"/>
              </a:buClr>
              <a:buFont typeface="Noto Sans Symbols"/>
              <a:buNone/>
              <a:defRPr b="0" i="0" sz="3200" u="none" cap="none" strike="noStrike">
                <a:solidFill>
                  <a:schemeClr val="dk2"/>
                </a:solidFill>
                <a:latin typeface="Arial"/>
                <a:ea typeface="Arial"/>
                <a:cs typeface="Arial"/>
                <a:sym typeface="Arial"/>
              </a:defRPr>
            </a:lvl1pPr>
            <a:lvl2pPr indent="0" lvl="1" marL="457200" marR="0" rtl="0" algn="l">
              <a:spcBef>
                <a:spcPts val="560"/>
              </a:spcBef>
              <a:spcAft>
                <a:spcPts val="0"/>
              </a:spcAft>
              <a:buClr>
                <a:schemeClr val="dk2"/>
              </a:buClr>
              <a:buFont typeface="Noto Sans Symbols"/>
              <a:buNone/>
              <a:defRPr b="0" i="0" sz="2800" u="none" cap="none" strike="noStrike">
                <a:solidFill>
                  <a:srgbClr val="800000"/>
                </a:solidFill>
                <a:latin typeface="Arial"/>
                <a:ea typeface="Arial"/>
                <a:cs typeface="Arial"/>
                <a:sym typeface="Arial"/>
              </a:defRPr>
            </a:lvl2pPr>
            <a:lvl3pPr indent="0" lvl="2" marL="914400" marR="0" rtl="0" algn="l">
              <a:spcBef>
                <a:spcPts val="480"/>
              </a:spcBef>
              <a:spcAft>
                <a:spcPts val="0"/>
              </a:spcAft>
              <a:buClr>
                <a:srgbClr val="990033"/>
              </a:buClr>
              <a:buFont typeface="Noto Sans Symbols"/>
              <a:buNone/>
              <a:defRPr b="0" i="0" sz="2400" u="none" cap="none" strike="noStrike">
                <a:solidFill>
                  <a:schemeClr val="dk2"/>
                </a:solidFill>
                <a:latin typeface="Arial"/>
                <a:ea typeface="Arial"/>
                <a:cs typeface="Arial"/>
                <a:sym typeface="Arial"/>
              </a:defRPr>
            </a:lvl3pPr>
            <a:lvl4pPr indent="0" lvl="3" marL="1371600" marR="0" rtl="0" algn="l">
              <a:spcBef>
                <a:spcPts val="400"/>
              </a:spcBef>
              <a:spcAft>
                <a:spcPts val="0"/>
              </a:spcAft>
              <a:buClr>
                <a:schemeClr val="dk2"/>
              </a:buClr>
              <a:buFont typeface="Noto Sans Symbols"/>
              <a:buNone/>
              <a:defRPr b="0" i="0" sz="2000" u="none" cap="none" strike="noStrike">
                <a:solidFill>
                  <a:srgbClr val="800000"/>
                </a:solidFill>
                <a:latin typeface="Arial"/>
                <a:ea typeface="Arial"/>
                <a:cs typeface="Arial"/>
                <a:sym typeface="Arial"/>
              </a:defRPr>
            </a:lvl4pPr>
            <a:lvl5pPr indent="0" lvl="4" marL="1828800" marR="0" rtl="0" algn="l">
              <a:spcBef>
                <a:spcPts val="400"/>
              </a:spcBef>
              <a:spcAft>
                <a:spcPts val="0"/>
              </a:spcAft>
              <a:buClr>
                <a:srgbClr val="990033"/>
              </a:buClr>
              <a:buFont typeface="Noto Sans Symbols"/>
              <a:buNone/>
              <a:defRPr b="0" i="0" sz="2000" u="none" cap="none" strike="noStrike">
                <a:solidFill>
                  <a:schemeClr val="dk2"/>
                </a:solidFill>
                <a:latin typeface="Arial"/>
                <a:ea typeface="Arial"/>
                <a:cs typeface="Arial"/>
                <a:sym typeface="Arial"/>
              </a:defRPr>
            </a:lvl5pPr>
            <a:lvl6pPr indent="0" lvl="5" marL="2286000" marR="0" rtl="0" algn="l">
              <a:spcBef>
                <a:spcPts val="400"/>
              </a:spcBef>
              <a:spcAft>
                <a:spcPts val="0"/>
              </a:spcAft>
              <a:buClr>
                <a:srgbClr val="990033"/>
              </a:buClr>
              <a:buFont typeface="Noto Sans Symbols"/>
              <a:buNone/>
              <a:defRPr b="0" i="0" sz="2000" u="none" cap="none" strike="noStrike">
                <a:solidFill>
                  <a:schemeClr val="dk2"/>
                </a:solidFill>
                <a:latin typeface="Arial"/>
                <a:ea typeface="Arial"/>
                <a:cs typeface="Arial"/>
                <a:sym typeface="Arial"/>
              </a:defRPr>
            </a:lvl6pPr>
            <a:lvl7pPr indent="0" lvl="6" marL="2743200" marR="0" rtl="0" algn="l">
              <a:spcBef>
                <a:spcPts val="400"/>
              </a:spcBef>
              <a:spcAft>
                <a:spcPts val="0"/>
              </a:spcAft>
              <a:buClr>
                <a:srgbClr val="990033"/>
              </a:buClr>
              <a:buFont typeface="Noto Sans Symbols"/>
              <a:buNone/>
              <a:defRPr b="0" i="0" sz="2000" u="none" cap="none" strike="noStrike">
                <a:solidFill>
                  <a:schemeClr val="dk2"/>
                </a:solidFill>
                <a:latin typeface="Arial"/>
                <a:ea typeface="Arial"/>
                <a:cs typeface="Arial"/>
                <a:sym typeface="Arial"/>
              </a:defRPr>
            </a:lvl7pPr>
            <a:lvl8pPr indent="0" lvl="7" marL="3200400" marR="0" rtl="0" algn="l">
              <a:spcBef>
                <a:spcPts val="400"/>
              </a:spcBef>
              <a:spcAft>
                <a:spcPts val="0"/>
              </a:spcAft>
              <a:buClr>
                <a:srgbClr val="990033"/>
              </a:buClr>
              <a:buFont typeface="Noto Sans Symbols"/>
              <a:buNone/>
              <a:defRPr b="0" i="0" sz="2000" u="none" cap="none" strike="noStrike">
                <a:solidFill>
                  <a:schemeClr val="dk2"/>
                </a:solidFill>
                <a:latin typeface="Arial"/>
                <a:ea typeface="Arial"/>
                <a:cs typeface="Arial"/>
                <a:sym typeface="Arial"/>
              </a:defRPr>
            </a:lvl8pPr>
            <a:lvl9pPr indent="0" lvl="8" marL="3657600" marR="0" rtl="0" algn="l">
              <a:spcBef>
                <a:spcPts val="400"/>
              </a:spcBef>
              <a:spcAft>
                <a:spcPts val="0"/>
              </a:spcAft>
              <a:buClr>
                <a:srgbClr val="990033"/>
              </a:buClr>
              <a:buFont typeface="Noto Sans Symbols"/>
              <a:buNone/>
              <a:defRPr b="0" i="0" sz="2000" u="none" cap="none" strike="noStrike">
                <a:solidFill>
                  <a:schemeClr val="dk2"/>
                </a:solidFill>
                <a:latin typeface="Arial"/>
                <a:ea typeface="Arial"/>
                <a:cs typeface="Arial"/>
                <a:sym typeface="Arial"/>
              </a:defRPr>
            </a:lvl9pPr>
          </a:lstStyle>
          <a:p/>
        </p:txBody>
      </p:sp>
      <p:sp>
        <p:nvSpPr>
          <p:cNvPr id="26" name="Shape 26"/>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marR="0" rtl="0" algn="l">
              <a:spcBef>
                <a:spcPts val="280"/>
              </a:spcBef>
              <a:spcAft>
                <a:spcPts val="0"/>
              </a:spcAft>
              <a:buClr>
                <a:srgbClr val="990033"/>
              </a:buClr>
              <a:buFont typeface="Noto Sans Symbols"/>
              <a:buNone/>
              <a:defRPr b="0" i="0" sz="1400" u="none" cap="none" strike="noStrike">
                <a:solidFill>
                  <a:schemeClr val="dk2"/>
                </a:solidFill>
                <a:latin typeface="Arial"/>
                <a:ea typeface="Arial"/>
                <a:cs typeface="Arial"/>
                <a:sym typeface="Arial"/>
              </a:defRPr>
            </a:lvl1pPr>
            <a:lvl2pPr indent="0" lvl="1" marL="457200" marR="0" rtl="0" algn="l">
              <a:spcBef>
                <a:spcPts val="240"/>
              </a:spcBef>
              <a:spcAft>
                <a:spcPts val="0"/>
              </a:spcAft>
              <a:buClr>
                <a:schemeClr val="dk2"/>
              </a:buClr>
              <a:buFont typeface="Noto Sans Symbols"/>
              <a:buNone/>
              <a:defRPr b="0" i="0" sz="1200" u="none" cap="none" strike="noStrike">
                <a:solidFill>
                  <a:srgbClr val="800000"/>
                </a:solidFill>
                <a:latin typeface="Arial"/>
                <a:ea typeface="Arial"/>
                <a:cs typeface="Arial"/>
                <a:sym typeface="Arial"/>
              </a:defRPr>
            </a:lvl2pPr>
            <a:lvl3pPr indent="0" lvl="2" marL="914400" marR="0" rtl="0" algn="l">
              <a:spcBef>
                <a:spcPts val="200"/>
              </a:spcBef>
              <a:spcAft>
                <a:spcPts val="0"/>
              </a:spcAft>
              <a:buClr>
                <a:srgbClr val="990033"/>
              </a:buClr>
              <a:buFont typeface="Noto Sans Symbols"/>
              <a:buNone/>
              <a:defRPr b="0" i="0" sz="1000" u="none" cap="none" strike="noStrike">
                <a:solidFill>
                  <a:schemeClr val="dk2"/>
                </a:solidFill>
                <a:latin typeface="Arial"/>
                <a:ea typeface="Arial"/>
                <a:cs typeface="Arial"/>
                <a:sym typeface="Arial"/>
              </a:defRPr>
            </a:lvl3pPr>
            <a:lvl4pPr indent="0" lvl="3" marL="1371600" marR="0" rtl="0" algn="l">
              <a:spcBef>
                <a:spcPts val="180"/>
              </a:spcBef>
              <a:spcAft>
                <a:spcPts val="0"/>
              </a:spcAft>
              <a:buClr>
                <a:schemeClr val="dk2"/>
              </a:buClr>
              <a:buFont typeface="Noto Sans Symbols"/>
              <a:buNone/>
              <a:defRPr b="0" i="0" sz="900" u="none" cap="none" strike="noStrike">
                <a:solidFill>
                  <a:srgbClr val="800000"/>
                </a:solidFill>
                <a:latin typeface="Arial"/>
                <a:ea typeface="Arial"/>
                <a:cs typeface="Arial"/>
                <a:sym typeface="Arial"/>
              </a:defRPr>
            </a:lvl4pPr>
            <a:lvl5pPr indent="0" lvl="4" marL="1828800" marR="0" rtl="0" algn="l">
              <a:spcBef>
                <a:spcPts val="180"/>
              </a:spcBef>
              <a:spcAft>
                <a:spcPts val="0"/>
              </a:spcAft>
              <a:buClr>
                <a:srgbClr val="990033"/>
              </a:buClr>
              <a:buFont typeface="Noto Sans Symbols"/>
              <a:buNone/>
              <a:defRPr b="0" i="0" sz="900" u="none" cap="none" strike="noStrike">
                <a:solidFill>
                  <a:schemeClr val="dk2"/>
                </a:solidFill>
                <a:latin typeface="Arial"/>
                <a:ea typeface="Arial"/>
                <a:cs typeface="Arial"/>
                <a:sym typeface="Arial"/>
              </a:defRPr>
            </a:lvl5pPr>
            <a:lvl6pPr indent="0" lvl="5" marL="2286000" marR="0" rtl="0" algn="l">
              <a:spcBef>
                <a:spcPts val="180"/>
              </a:spcBef>
              <a:spcAft>
                <a:spcPts val="0"/>
              </a:spcAft>
              <a:buClr>
                <a:srgbClr val="990033"/>
              </a:buClr>
              <a:buFont typeface="Noto Sans Symbols"/>
              <a:buNone/>
              <a:defRPr b="0" i="0" sz="900" u="none" cap="none" strike="noStrike">
                <a:solidFill>
                  <a:schemeClr val="dk2"/>
                </a:solidFill>
                <a:latin typeface="Arial"/>
                <a:ea typeface="Arial"/>
                <a:cs typeface="Arial"/>
                <a:sym typeface="Arial"/>
              </a:defRPr>
            </a:lvl6pPr>
            <a:lvl7pPr indent="0" lvl="6" marL="2743200" marR="0" rtl="0" algn="l">
              <a:spcBef>
                <a:spcPts val="180"/>
              </a:spcBef>
              <a:spcAft>
                <a:spcPts val="0"/>
              </a:spcAft>
              <a:buClr>
                <a:srgbClr val="990033"/>
              </a:buClr>
              <a:buFont typeface="Noto Sans Symbols"/>
              <a:buNone/>
              <a:defRPr b="0" i="0" sz="900" u="none" cap="none" strike="noStrike">
                <a:solidFill>
                  <a:schemeClr val="dk2"/>
                </a:solidFill>
                <a:latin typeface="Arial"/>
                <a:ea typeface="Arial"/>
                <a:cs typeface="Arial"/>
                <a:sym typeface="Arial"/>
              </a:defRPr>
            </a:lvl7pPr>
            <a:lvl8pPr indent="0" lvl="7" marL="3200400" marR="0" rtl="0" algn="l">
              <a:spcBef>
                <a:spcPts val="180"/>
              </a:spcBef>
              <a:spcAft>
                <a:spcPts val="0"/>
              </a:spcAft>
              <a:buClr>
                <a:srgbClr val="990033"/>
              </a:buClr>
              <a:buFont typeface="Noto Sans Symbols"/>
              <a:buNone/>
              <a:defRPr b="0" i="0" sz="900" u="none" cap="none" strike="noStrike">
                <a:solidFill>
                  <a:schemeClr val="dk2"/>
                </a:solidFill>
                <a:latin typeface="Arial"/>
                <a:ea typeface="Arial"/>
                <a:cs typeface="Arial"/>
                <a:sym typeface="Arial"/>
              </a:defRPr>
            </a:lvl8pPr>
            <a:lvl9pPr indent="0" lvl="8" marL="3657600" marR="0" rtl="0" algn="l">
              <a:spcBef>
                <a:spcPts val="180"/>
              </a:spcBef>
              <a:spcAft>
                <a:spcPts val="0"/>
              </a:spcAft>
              <a:buClr>
                <a:srgbClr val="990033"/>
              </a:buClr>
              <a:buFont typeface="Noto Sans Symbols"/>
              <a:buNone/>
              <a:defRPr b="0" i="0" sz="9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27" name="Shape 27"/>
        <p:cNvGrpSpPr/>
        <p:nvPr/>
      </p:nvGrpSpPr>
      <p:grpSpPr>
        <a:xfrm>
          <a:off x="0" y="0"/>
          <a:ext cx="0" cy="0"/>
          <a:chOff x="0" y="0"/>
          <a:chExt cx="0" cy="0"/>
        </a:xfrm>
      </p:grpSpPr>
      <p:sp>
        <p:nvSpPr>
          <p:cNvPr id="28" name="Shape 28"/>
          <p:cNvSpPr txBox="1"/>
          <p:nvPr>
            <p:ph type="title"/>
          </p:nvPr>
        </p:nvSpPr>
        <p:spPr>
          <a:xfrm>
            <a:off x="457200" y="273050"/>
            <a:ext cx="3008313" cy="1162049"/>
          </a:xfrm>
          <a:prstGeom prst="rect">
            <a:avLst/>
          </a:prstGeom>
          <a:noFill/>
          <a:ln>
            <a:noFill/>
          </a:ln>
        </p:spPr>
        <p:txBody>
          <a:bodyPr anchorCtr="0" anchor="t" bIns="91425" lIns="91425" rIns="91425" tIns="91425"/>
          <a:lstStyle>
            <a:lvl1pPr indent="0" lvl="0" marL="0" marR="0" rtl="0" algn="l">
              <a:spcBef>
                <a:spcPts val="0"/>
              </a:spcBef>
              <a:spcAft>
                <a:spcPts val="0"/>
              </a:spcAft>
              <a:buNone/>
              <a:defRPr b="1" i="0" sz="2000" u="none" cap="none" strike="noStrike">
                <a:solidFill>
                  <a:srgbClr val="800000"/>
                </a:solidFill>
                <a:latin typeface="Arial"/>
                <a:ea typeface="Arial"/>
                <a:cs typeface="Arial"/>
                <a:sym typeface="Arial"/>
              </a:defRPr>
            </a:lvl1pPr>
            <a:lvl2pPr indent="0" lvl="1" marL="0" marR="0" rtl="0" algn="l">
              <a:spcBef>
                <a:spcPts val="0"/>
              </a:spcBef>
              <a:spcAft>
                <a:spcPts val="0"/>
              </a:spcAft>
              <a:buNone/>
              <a:defRPr b="0" i="0" sz="3600" u="none" cap="none" strike="noStrike">
                <a:solidFill>
                  <a:srgbClr val="800000"/>
                </a:solidFill>
                <a:latin typeface="Arial"/>
                <a:ea typeface="Arial"/>
                <a:cs typeface="Arial"/>
                <a:sym typeface="Arial"/>
              </a:defRPr>
            </a:lvl2pPr>
            <a:lvl3pPr indent="0" lvl="2" marL="0" marR="0" rtl="0" algn="l">
              <a:spcBef>
                <a:spcPts val="0"/>
              </a:spcBef>
              <a:spcAft>
                <a:spcPts val="0"/>
              </a:spcAft>
              <a:buNone/>
              <a:defRPr b="0" i="0" sz="3600" u="none" cap="none" strike="noStrike">
                <a:solidFill>
                  <a:srgbClr val="800000"/>
                </a:solidFill>
                <a:latin typeface="Arial"/>
                <a:ea typeface="Arial"/>
                <a:cs typeface="Arial"/>
                <a:sym typeface="Arial"/>
              </a:defRPr>
            </a:lvl3pPr>
            <a:lvl4pPr indent="0" lvl="3" marL="0" marR="0" rtl="0" algn="l">
              <a:spcBef>
                <a:spcPts val="0"/>
              </a:spcBef>
              <a:spcAft>
                <a:spcPts val="0"/>
              </a:spcAft>
              <a:buNone/>
              <a:defRPr b="0" i="0" sz="3600" u="none" cap="none" strike="noStrike">
                <a:solidFill>
                  <a:srgbClr val="800000"/>
                </a:solidFill>
                <a:latin typeface="Arial"/>
                <a:ea typeface="Arial"/>
                <a:cs typeface="Arial"/>
                <a:sym typeface="Arial"/>
              </a:defRPr>
            </a:lvl4pPr>
            <a:lvl5pPr indent="0" lvl="4" marL="0" marR="0" rtl="0" algn="l">
              <a:spcBef>
                <a:spcPts val="0"/>
              </a:spcBef>
              <a:spcAft>
                <a:spcPts val="0"/>
              </a:spcAft>
              <a:buNone/>
              <a:defRPr b="0" i="0" sz="3600" u="none" cap="none" strike="noStrike">
                <a:solidFill>
                  <a:srgbClr val="800000"/>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rgbClr val="800000"/>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rgbClr val="800000"/>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rgbClr val="800000"/>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rgbClr val="800000"/>
                </a:solidFill>
                <a:latin typeface="Arial"/>
                <a:ea typeface="Arial"/>
                <a:cs typeface="Arial"/>
                <a:sym typeface="Arial"/>
              </a:defRPr>
            </a:lvl9pPr>
          </a:lstStyle>
          <a:p/>
        </p:txBody>
      </p:sp>
      <p:sp>
        <p:nvSpPr>
          <p:cNvPr id="29" name="Shape 29"/>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indent="-220980" lvl="0" marL="342900" marR="0" rtl="0" algn="l">
              <a:spcBef>
                <a:spcPts val="640"/>
              </a:spcBef>
              <a:spcAft>
                <a:spcPts val="0"/>
              </a:spcAft>
              <a:buClr>
                <a:srgbClr val="990033"/>
              </a:buClr>
              <a:buSzPct val="60000"/>
              <a:buFont typeface="Noto Sans Symbols"/>
              <a:buChar char="■"/>
              <a:defRPr b="0" i="0" sz="3200" u="none" cap="none" strike="noStrike">
                <a:solidFill>
                  <a:schemeClr val="dk2"/>
                </a:solidFill>
                <a:latin typeface="Arial"/>
                <a:ea typeface="Arial"/>
                <a:cs typeface="Arial"/>
                <a:sym typeface="Arial"/>
              </a:defRPr>
            </a:lvl1pPr>
            <a:lvl2pPr indent="-187959" lvl="1" marL="742950" marR="0" rtl="0" algn="l">
              <a:spcBef>
                <a:spcPts val="560"/>
              </a:spcBef>
              <a:spcAft>
                <a:spcPts val="0"/>
              </a:spcAft>
              <a:buClr>
                <a:schemeClr val="dk2"/>
              </a:buClr>
              <a:buSzPct val="55000"/>
              <a:buFont typeface="Noto Sans Symbols"/>
              <a:buChar char="■"/>
              <a:defRPr b="0" i="0" sz="2800" u="none" cap="none" strike="noStrike">
                <a:solidFill>
                  <a:srgbClr val="800000"/>
                </a:solidFill>
                <a:latin typeface="Arial"/>
                <a:ea typeface="Arial"/>
                <a:cs typeface="Arial"/>
                <a:sym typeface="Arial"/>
              </a:defRPr>
            </a:lvl2pPr>
            <a:lvl3pPr indent="-152400" lvl="2" marL="1143000" marR="0" rtl="0" algn="l">
              <a:spcBef>
                <a:spcPts val="480"/>
              </a:spcBef>
              <a:spcAft>
                <a:spcPts val="0"/>
              </a:spcAft>
              <a:buClr>
                <a:srgbClr val="990033"/>
              </a:buClr>
              <a:buSzPct val="50000"/>
              <a:buFont typeface="Noto Sans Symbols"/>
              <a:buChar char="■"/>
              <a:defRPr b="0" i="0" sz="2400" u="none" cap="none" strike="noStrike">
                <a:solidFill>
                  <a:schemeClr val="dk2"/>
                </a:solidFill>
                <a:latin typeface="Arial"/>
                <a:ea typeface="Arial"/>
                <a:cs typeface="Arial"/>
                <a:sym typeface="Arial"/>
              </a:defRPr>
            </a:lvl3pPr>
            <a:lvl4pPr indent="-158750" lvl="3" marL="1600200" marR="0" rtl="0" algn="l">
              <a:spcBef>
                <a:spcPts val="400"/>
              </a:spcBef>
              <a:spcAft>
                <a:spcPts val="0"/>
              </a:spcAft>
              <a:buClr>
                <a:schemeClr val="dk2"/>
              </a:buClr>
              <a:buSzPct val="55000"/>
              <a:buFont typeface="Noto Sans Symbols"/>
              <a:buChar char="■"/>
              <a:defRPr b="0" i="0" sz="2000" u="none" cap="none" strike="noStrike">
                <a:solidFill>
                  <a:srgbClr val="800000"/>
                </a:solidFill>
                <a:latin typeface="Arial"/>
                <a:ea typeface="Arial"/>
                <a:cs typeface="Arial"/>
                <a:sym typeface="Arial"/>
              </a:defRPr>
            </a:lvl4pPr>
            <a:lvl5pPr indent="-165100" lvl="4" marL="20574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5pPr>
            <a:lvl6pPr indent="-165100" lvl="5" marL="25146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6pPr>
            <a:lvl7pPr indent="-165100" lvl="6" marL="29718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7pPr>
            <a:lvl8pPr indent="-165100" lvl="7" marL="34290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8pPr>
            <a:lvl9pPr indent="-165100" lvl="8" marL="38862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9pPr>
          </a:lstStyle>
          <a:p/>
        </p:txBody>
      </p:sp>
      <p:sp>
        <p:nvSpPr>
          <p:cNvPr id="30" name="Shape 30"/>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marR="0" rtl="0" algn="l">
              <a:spcBef>
                <a:spcPts val="280"/>
              </a:spcBef>
              <a:spcAft>
                <a:spcPts val="0"/>
              </a:spcAft>
              <a:buClr>
                <a:srgbClr val="990033"/>
              </a:buClr>
              <a:buFont typeface="Noto Sans Symbols"/>
              <a:buNone/>
              <a:defRPr b="0" i="0" sz="1400" u="none" cap="none" strike="noStrike">
                <a:solidFill>
                  <a:schemeClr val="dk2"/>
                </a:solidFill>
                <a:latin typeface="Arial"/>
                <a:ea typeface="Arial"/>
                <a:cs typeface="Arial"/>
                <a:sym typeface="Arial"/>
              </a:defRPr>
            </a:lvl1pPr>
            <a:lvl2pPr indent="0" lvl="1" marL="457200" marR="0" rtl="0" algn="l">
              <a:spcBef>
                <a:spcPts val="240"/>
              </a:spcBef>
              <a:spcAft>
                <a:spcPts val="0"/>
              </a:spcAft>
              <a:buClr>
                <a:schemeClr val="dk2"/>
              </a:buClr>
              <a:buFont typeface="Noto Sans Symbols"/>
              <a:buNone/>
              <a:defRPr b="0" i="0" sz="1200" u="none" cap="none" strike="noStrike">
                <a:solidFill>
                  <a:srgbClr val="800000"/>
                </a:solidFill>
                <a:latin typeface="Arial"/>
                <a:ea typeface="Arial"/>
                <a:cs typeface="Arial"/>
                <a:sym typeface="Arial"/>
              </a:defRPr>
            </a:lvl2pPr>
            <a:lvl3pPr indent="0" lvl="2" marL="914400" marR="0" rtl="0" algn="l">
              <a:spcBef>
                <a:spcPts val="200"/>
              </a:spcBef>
              <a:spcAft>
                <a:spcPts val="0"/>
              </a:spcAft>
              <a:buClr>
                <a:srgbClr val="990033"/>
              </a:buClr>
              <a:buFont typeface="Noto Sans Symbols"/>
              <a:buNone/>
              <a:defRPr b="0" i="0" sz="1000" u="none" cap="none" strike="noStrike">
                <a:solidFill>
                  <a:schemeClr val="dk2"/>
                </a:solidFill>
                <a:latin typeface="Arial"/>
                <a:ea typeface="Arial"/>
                <a:cs typeface="Arial"/>
                <a:sym typeface="Arial"/>
              </a:defRPr>
            </a:lvl3pPr>
            <a:lvl4pPr indent="0" lvl="3" marL="1371600" marR="0" rtl="0" algn="l">
              <a:spcBef>
                <a:spcPts val="180"/>
              </a:spcBef>
              <a:spcAft>
                <a:spcPts val="0"/>
              </a:spcAft>
              <a:buClr>
                <a:schemeClr val="dk2"/>
              </a:buClr>
              <a:buFont typeface="Noto Sans Symbols"/>
              <a:buNone/>
              <a:defRPr b="0" i="0" sz="900" u="none" cap="none" strike="noStrike">
                <a:solidFill>
                  <a:srgbClr val="800000"/>
                </a:solidFill>
                <a:latin typeface="Arial"/>
                <a:ea typeface="Arial"/>
                <a:cs typeface="Arial"/>
                <a:sym typeface="Arial"/>
              </a:defRPr>
            </a:lvl4pPr>
            <a:lvl5pPr indent="0" lvl="4" marL="1828800" marR="0" rtl="0" algn="l">
              <a:spcBef>
                <a:spcPts val="180"/>
              </a:spcBef>
              <a:spcAft>
                <a:spcPts val="0"/>
              </a:spcAft>
              <a:buClr>
                <a:srgbClr val="990033"/>
              </a:buClr>
              <a:buFont typeface="Noto Sans Symbols"/>
              <a:buNone/>
              <a:defRPr b="0" i="0" sz="900" u="none" cap="none" strike="noStrike">
                <a:solidFill>
                  <a:schemeClr val="dk2"/>
                </a:solidFill>
                <a:latin typeface="Arial"/>
                <a:ea typeface="Arial"/>
                <a:cs typeface="Arial"/>
                <a:sym typeface="Arial"/>
              </a:defRPr>
            </a:lvl5pPr>
            <a:lvl6pPr indent="0" lvl="5" marL="2286000" marR="0" rtl="0" algn="l">
              <a:spcBef>
                <a:spcPts val="180"/>
              </a:spcBef>
              <a:spcAft>
                <a:spcPts val="0"/>
              </a:spcAft>
              <a:buClr>
                <a:srgbClr val="990033"/>
              </a:buClr>
              <a:buFont typeface="Noto Sans Symbols"/>
              <a:buNone/>
              <a:defRPr b="0" i="0" sz="900" u="none" cap="none" strike="noStrike">
                <a:solidFill>
                  <a:schemeClr val="dk2"/>
                </a:solidFill>
                <a:latin typeface="Arial"/>
                <a:ea typeface="Arial"/>
                <a:cs typeface="Arial"/>
                <a:sym typeface="Arial"/>
              </a:defRPr>
            </a:lvl6pPr>
            <a:lvl7pPr indent="0" lvl="6" marL="2743200" marR="0" rtl="0" algn="l">
              <a:spcBef>
                <a:spcPts val="180"/>
              </a:spcBef>
              <a:spcAft>
                <a:spcPts val="0"/>
              </a:spcAft>
              <a:buClr>
                <a:srgbClr val="990033"/>
              </a:buClr>
              <a:buFont typeface="Noto Sans Symbols"/>
              <a:buNone/>
              <a:defRPr b="0" i="0" sz="900" u="none" cap="none" strike="noStrike">
                <a:solidFill>
                  <a:schemeClr val="dk2"/>
                </a:solidFill>
                <a:latin typeface="Arial"/>
                <a:ea typeface="Arial"/>
                <a:cs typeface="Arial"/>
                <a:sym typeface="Arial"/>
              </a:defRPr>
            </a:lvl7pPr>
            <a:lvl8pPr indent="0" lvl="7" marL="3200400" marR="0" rtl="0" algn="l">
              <a:spcBef>
                <a:spcPts val="180"/>
              </a:spcBef>
              <a:spcAft>
                <a:spcPts val="0"/>
              </a:spcAft>
              <a:buClr>
                <a:srgbClr val="990033"/>
              </a:buClr>
              <a:buFont typeface="Noto Sans Symbols"/>
              <a:buNone/>
              <a:defRPr b="0" i="0" sz="900" u="none" cap="none" strike="noStrike">
                <a:solidFill>
                  <a:schemeClr val="dk2"/>
                </a:solidFill>
                <a:latin typeface="Arial"/>
                <a:ea typeface="Arial"/>
                <a:cs typeface="Arial"/>
                <a:sym typeface="Arial"/>
              </a:defRPr>
            </a:lvl8pPr>
            <a:lvl9pPr indent="0" lvl="8" marL="3657600" marR="0" rtl="0" algn="l">
              <a:spcBef>
                <a:spcPts val="180"/>
              </a:spcBef>
              <a:spcAft>
                <a:spcPts val="0"/>
              </a:spcAft>
              <a:buClr>
                <a:srgbClr val="990033"/>
              </a:buClr>
              <a:buFont typeface="Noto Sans Symbols"/>
              <a:buNone/>
              <a:defRPr b="0" i="0" sz="9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31" name="Shape 3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2" name="Shape 32"/>
        <p:cNvGrpSpPr/>
        <p:nvPr/>
      </p:nvGrpSpPr>
      <p:grpSpPr>
        <a:xfrm>
          <a:off x="0" y="0"/>
          <a:ext cx="0" cy="0"/>
          <a:chOff x="0" y="0"/>
          <a:chExt cx="0" cy="0"/>
        </a:xfrm>
      </p:grpSpPr>
      <p:sp>
        <p:nvSpPr>
          <p:cNvPr id="33" name="Shape 33"/>
          <p:cNvSpPr txBox="1"/>
          <p:nvPr>
            <p:ph type="title"/>
          </p:nvPr>
        </p:nvSpPr>
        <p:spPr>
          <a:xfrm>
            <a:off x="228600" y="303212"/>
            <a:ext cx="7796213" cy="992187"/>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3600" u="none" cap="none" strike="noStrike">
                <a:solidFill>
                  <a:srgbClr val="800000"/>
                </a:solidFill>
                <a:latin typeface="Arial"/>
                <a:ea typeface="Arial"/>
                <a:cs typeface="Arial"/>
                <a:sym typeface="Arial"/>
              </a:defRPr>
            </a:lvl1pPr>
            <a:lvl2pPr indent="0" lvl="1" marL="0" marR="0" rtl="0" algn="l">
              <a:spcBef>
                <a:spcPts val="0"/>
              </a:spcBef>
              <a:spcAft>
                <a:spcPts val="0"/>
              </a:spcAft>
              <a:buNone/>
              <a:defRPr b="0" i="0" sz="3600" u="none" cap="none" strike="noStrike">
                <a:solidFill>
                  <a:srgbClr val="800000"/>
                </a:solidFill>
                <a:latin typeface="Arial"/>
                <a:ea typeface="Arial"/>
                <a:cs typeface="Arial"/>
                <a:sym typeface="Arial"/>
              </a:defRPr>
            </a:lvl2pPr>
            <a:lvl3pPr indent="0" lvl="2" marL="0" marR="0" rtl="0" algn="l">
              <a:spcBef>
                <a:spcPts val="0"/>
              </a:spcBef>
              <a:spcAft>
                <a:spcPts val="0"/>
              </a:spcAft>
              <a:buNone/>
              <a:defRPr b="0" i="0" sz="3600" u="none" cap="none" strike="noStrike">
                <a:solidFill>
                  <a:srgbClr val="800000"/>
                </a:solidFill>
                <a:latin typeface="Arial"/>
                <a:ea typeface="Arial"/>
                <a:cs typeface="Arial"/>
                <a:sym typeface="Arial"/>
              </a:defRPr>
            </a:lvl3pPr>
            <a:lvl4pPr indent="0" lvl="3" marL="0" marR="0" rtl="0" algn="l">
              <a:spcBef>
                <a:spcPts val="0"/>
              </a:spcBef>
              <a:spcAft>
                <a:spcPts val="0"/>
              </a:spcAft>
              <a:buNone/>
              <a:defRPr b="0" i="0" sz="3600" u="none" cap="none" strike="noStrike">
                <a:solidFill>
                  <a:srgbClr val="800000"/>
                </a:solidFill>
                <a:latin typeface="Arial"/>
                <a:ea typeface="Arial"/>
                <a:cs typeface="Arial"/>
                <a:sym typeface="Arial"/>
              </a:defRPr>
            </a:lvl4pPr>
            <a:lvl5pPr indent="0" lvl="4" marL="0" marR="0" rtl="0" algn="l">
              <a:spcBef>
                <a:spcPts val="0"/>
              </a:spcBef>
              <a:spcAft>
                <a:spcPts val="0"/>
              </a:spcAft>
              <a:buNone/>
              <a:defRPr b="0" i="0" sz="3600" u="none" cap="none" strike="noStrike">
                <a:solidFill>
                  <a:srgbClr val="800000"/>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rgbClr val="800000"/>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rgbClr val="800000"/>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rgbClr val="800000"/>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rgbClr val="800000"/>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34" name="Shape 34"/>
        <p:cNvGrpSpPr/>
        <p:nvPr/>
      </p:nvGrpSpPr>
      <p:grpSpPr>
        <a:xfrm>
          <a:off x="0" y="0"/>
          <a:ext cx="0" cy="0"/>
          <a:chOff x="0" y="0"/>
          <a:chExt cx="0" cy="0"/>
        </a:xfrm>
      </p:grpSpPr>
      <p:sp>
        <p:nvSpPr>
          <p:cNvPr id="35" name="Shape 35"/>
          <p:cNvSpPr txBox="1"/>
          <p:nvPr>
            <p:ph type="title"/>
          </p:nvPr>
        </p:nvSpPr>
        <p:spPr>
          <a:xfrm>
            <a:off x="457200" y="274637"/>
            <a:ext cx="8229600" cy="11430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3600" u="none" cap="none" strike="noStrike">
                <a:solidFill>
                  <a:srgbClr val="800000"/>
                </a:solidFill>
                <a:latin typeface="Arial"/>
                <a:ea typeface="Arial"/>
                <a:cs typeface="Arial"/>
                <a:sym typeface="Arial"/>
              </a:defRPr>
            </a:lvl1pPr>
            <a:lvl2pPr indent="0" lvl="1" marL="0" marR="0" rtl="0" algn="l">
              <a:spcBef>
                <a:spcPts val="0"/>
              </a:spcBef>
              <a:spcAft>
                <a:spcPts val="0"/>
              </a:spcAft>
              <a:buNone/>
              <a:defRPr b="0" i="0" sz="3600" u="none" cap="none" strike="noStrike">
                <a:solidFill>
                  <a:srgbClr val="800000"/>
                </a:solidFill>
                <a:latin typeface="Arial"/>
                <a:ea typeface="Arial"/>
                <a:cs typeface="Arial"/>
                <a:sym typeface="Arial"/>
              </a:defRPr>
            </a:lvl2pPr>
            <a:lvl3pPr indent="0" lvl="2" marL="0" marR="0" rtl="0" algn="l">
              <a:spcBef>
                <a:spcPts val="0"/>
              </a:spcBef>
              <a:spcAft>
                <a:spcPts val="0"/>
              </a:spcAft>
              <a:buNone/>
              <a:defRPr b="0" i="0" sz="3600" u="none" cap="none" strike="noStrike">
                <a:solidFill>
                  <a:srgbClr val="800000"/>
                </a:solidFill>
                <a:latin typeface="Arial"/>
                <a:ea typeface="Arial"/>
                <a:cs typeface="Arial"/>
                <a:sym typeface="Arial"/>
              </a:defRPr>
            </a:lvl3pPr>
            <a:lvl4pPr indent="0" lvl="3" marL="0" marR="0" rtl="0" algn="l">
              <a:spcBef>
                <a:spcPts val="0"/>
              </a:spcBef>
              <a:spcAft>
                <a:spcPts val="0"/>
              </a:spcAft>
              <a:buNone/>
              <a:defRPr b="0" i="0" sz="3600" u="none" cap="none" strike="noStrike">
                <a:solidFill>
                  <a:srgbClr val="800000"/>
                </a:solidFill>
                <a:latin typeface="Arial"/>
                <a:ea typeface="Arial"/>
                <a:cs typeface="Arial"/>
                <a:sym typeface="Arial"/>
              </a:defRPr>
            </a:lvl4pPr>
            <a:lvl5pPr indent="0" lvl="4" marL="0" marR="0" rtl="0" algn="l">
              <a:spcBef>
                <a:spcPts val="0"/>
              </a:spcBef>
              <a:spcAft>
                <a:spcPts val="0"/>
              </a:spcAft>
              <a:buNone/>
              <a:defRPr b="0" i="0" sz="3600" u="none" cap="none" strike="noStrike">
                <a:solidFill>
                  <a:srgbClr val="800000"/>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rgbClr val="800000"/>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rgbClr val="800000"/>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rgbClr val="800000"/>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rgbClr val="800000"/>
                </a:solidFill>
                <a:latin typeface="Arial"/>
                <a:ea typeface="Arial"/>
                <a:cs typeface="Arial"/>
                <a:sym typeface="Arial"/>
              </a:defRPr>
            </a:lvl9pPr>
          </a:lstStyle>
          <a:p/>
        </p:txBody>
      </p:sp>
      <p:sp>
        <p:nvSpPr>
          <p:cNvPr id="36" name="Shape 36"/>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marR="0" rtl="0" algn="l">
              <a:spcBef>
                <a:spcPts val="480"/>
              </a:spcBef>
              <a:spcAft>
                <a:spcPts val="0"/>
              </a:spcAft>
              <a:buClr>
                <a:srgbClr val="990033"/>
              </a:buClr>
              <a:buFont typeface="Noto Sans Symbols"/>
              <a:buNone/>
              <a:defRPr b="1" i="0" sz="2400" u="none" cap="none" strike="noStrike">
                <a:solidFill>
                  <a:schemeClr val="dk2"/>
                </a:solidFill>
                <a:latin typeface="Arial"/>
                <a:ea typeface="Arial"/>
                <a:cs typeface="Arial"/>
                <a:sym typeface="Arial"/>
              </a:defRPr>
            </a:lvl1pPr>
            <a:lvl2pPr indent="0" lvl="1" marL="457200" marR="0" rtl="0" algn="l">
              <a:spcBef>
                <a:spcPts val="400"/>
              </a:spcBef>
              <a:spcAft>
                <a:spcPts val="0"/>
              </a:spcAft>
              <a:buClr>
                <a:schemeClr val="dk2"/>
              </a:buClr>
              <a:buFont typeface="Noto Sans Symbols"/>
              <a:buNone/>
              <a:defRPr b="1" i="0" sz="2000" u="none" cap="none" strike="noStrike">
                <a:solidFill>
                  <a:srgbClr val="800000"/>
                </a:solidFill>
                <a:latin typeface="Arial"/>
                <a:ea typeface="Arial"/>
                <a:cs typeface="Arial"/>
                <a:sym typeface="Arial"/>
              </a:defRPr>
            </a:lvl2pPr>
            <a:lvl3pPr indent="0" lvl="2" marL="914400" marR="0" rtl="0" algn="l">
              <a:spcBef>
                <a:spcPts val="360"/>
              </a:spcBef>
              <a:spcAft>
                <a:spcPts val="0"/>
              </a:spcAft>
              <a:buClr>
                <a:srgbClr val="990033"/>
              </a:buClr>
              <a:buFont typeface="Noto Sans Symbols"/>
              <a:buNone/>
              <a:defRPr b="1" i="0" sz="1800" u="none" cap="none" strike="noStrike">
                <a:solidFill>
                  <a:schemeClr val="dk2"/>
                </a:solidFill>
                <a:latin typeface="Arial"/>
                <a:ea typeface="Arial"/>
                <a:cs typeface="Arial"/>
                <a:sym typeface="Arial"/>
              </a:defRPr>
            </a:lvl3pPr>
            <a:lvl4pPr indent="0" lvl="3" marL="1371600" marR="0" rtl="0" algn="l">
              <a:spcBef>
                <a:spcPts val="320"/>
              </a:spcBef>
              <a:spcAft>
                <a:spcPts val="0"/>
              </a:spcAft>
              <a:buClr>
                <a:schemeClr val="dk2"/>
              </a:buClr>
              <a:buFont typeface="Noto Sans Symbols"/>
              <a:buNone/>
              <a:defRPr b="1" i="0" sz="1600" u="none" cap="none" strike="noStrike">
                <a:solidFill>
                  <a:srgbClr val="800000"/>
                </a:solidFill>
                <a:latin typeface="Arial"/>
                <a:ea typeface="Arial"/>
                <a:cs typeface="Arial"/>
                <a:sym typeface="Arial"/>
              </a:defRPr>
            </a:lvl4pPr>
            <a:lvl5pPr indent="0" lvl="4" marL="1828800" marR="0" rtl="0" algn="l">
              <a:spcBef>
                <a:spcPts val="320"/>
              </a:spcBef>
              <a:spcAft>
                <a:spcPts val="0"/>
              </a:spcAft>
              <a:buClr>
                <a:srgbClr val="990033"/>
              </a:buClr>
              <a:buFont typeface="Noto Sans Symbols"/>
              <a:buNone/>
              <a:defRPr b="1" i="0" sz="1600" u="none" cap="none" strike="noStrike">
                <a:solidFill>
                  <a:schemeClr val="dk2"/>
                </a:solidFill>
                <a:latin typeface="Arial"/>
                <a:ea typeface="Arial"/>
                <a:cs typeface="Arial"/>
                <a:sym typeface="Arial"/>
              </a:defRPr>
            </a:lvl5pPr>
            <a:lvl6pPr indent="0" lvl="5" marL="2286000" marR="0" rtl="0" algn="l">
              <a:spcBef>
                <a:spcPts val="320"/>
              </a:spcBef>
              <a:spcAft>
                <a:spcPts val="0"/>
              </a:spcAft>
              <a:buClr>
                <a:srgbClr val="990033"/>
              </a:buClr>
              <a:buFont typeface="Noto Sans Symbols"/>
              <a:buNone/>
              <a:defRPr b="1" i="0" sz="1600" u="none" cap="none" strike="noStrike">
                <a:solidFill>
                  <a:schemeClr val="dk2"/>
                </a:solidFill>
                <a:latin typeface="Arial"/>
                <a:ea typeface="Arial"/>
                <a:cs typeface="Arial"/>
                <a:sym typeface="Arial"/>
              </a:defRPr>
            </a:lvl6pPr>
            <a:lvl7pPr indent="0" lvl="6" marL="2743200" marR="0" rtl="0" algn="l">
              <a:spcBef>
                <a:spcPts val="320"/>
              </a:spcBef>
              <a:spcAft>
                <a:spcPts val="0"/>
              </a:spcAft>
              <a:buClr>
                <a:srgbClr val="990033"/>
              </a:buClr>
              <a:buFont typeface="Noto Sans Symbols"/>
              <a:buNone/>
              <a:defRPr b="1" i="0" sz="1600" u="none" cap="none" strike="noStrike">
                <a:solidFill>
                  <a:schemeClr val="dk2"/>
                </a:solidFill>
                <a:latin typeface="Arial"/>
                <a:ea typeface="Arial"/>
                <a:cs typeface="Arial"/>
                <a:sym typeface="Arial"/>
              </a:defRPr>
            </a:lvl7pPr>
            <a:lvl8pPr indent="0" lvl="7" marL="3200400" marR="0" rtl="0" algn="l">
              <a:spcBef>
                <a:spcPts val="320"/>
              </a:spcBef>
              <a:spcAft>
                <a:spcPts val="0"/>
              </a:spcAft>
              <a:buClr>
                <a:srgbClr val="990033"/>
              </a:buClr>
              <a:buFont typeface="Noto Sans Symbols"/>
              <a:buNone/>
              <a:defRPr b="1" i="0" sz="1600" u="none" cap="none" strike="noStrike">
                <a:solidFill>
                  <a:schemeClr val="dk2"/>
                </a:solidFill>
                <a:latin typeface="Arial"/>
                <a:ea typeface="Arial"/>
                <a:cs typeface="Arial"/>
                <a:sym typeface="Arial"/>
              </a:defRPr>
            </a:lvl8pPr>
            <a:lvl9pPr indent="0" lvl="8" marL="3657600" marR="0" rtl="0" algn="l">
              <a:spcBef>
                <a:spcPts val="320"/>
              </a:spcBef>
              <a:spcAft>
                <a:spcPts val="0"/>
              </a:spcAft>
              <a:buClr>
                <a:srgbClr val="990033"/>
              </a:buClr>
              <a:buFont typeface="Noto Sans Symbols"/>
              <a:buNone/>
              <a:defRPr b="1" i="0" sz="1600" u="none" cap="none" strike="noStrike">
                <a:solidFill>
                  <a:schemeClr val="dk2"/>
                </a:solidFill>
                <a:latin typeface="Arial"/>
                <a:ea typeface="Arial"/>
                <a:cs typeface="Arial"/>
                <a:sym typeface="Arial"/>
              </a:defRPr>
            </a:lvl9pPr>
          </a:lstStyle>
          <a:p/>
        </p:txBody>
      </p:sp>
      <p:sp>
        <p:nvSpPr>
          <p:cNvPr id="37" name="Shape 37"/>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indent="-251459" lvl="0" marL="342900" marR="0" rtl="0" algn="l">
              <a:spcBef>
                <a:spcPts val="480"/>
              </a:spcBef>
              <a:spcAft>
                <a:spcPts val="0"/>
              </a:spcAft>
              <a:buClr>
                <a:srgbClr val="990033"/>
              </a:buClr>
              <a:buSzPct val="59999"/>
              <a:buFont typeface="Noto Sans Symbols"/>
              <a:buChar char="■"/>
              <a:defRPr b="0" i="0" sz="2400" u="none" cap="none" strike="noStrike">
                <a:solidFill>
                  <a:schemeClr val="dk2"/>
                </a:solidFill>
                <a:latin typeface="Arial"/>
                <a:ea typeface="Arial"/>
                <a:cs typeface="Arial"/>
                <a:sym typeface="Arial"/>
              </a:defRPr>
            </a:lvl1pPr>
            <a:lvl2pPr indent="-215900" lvl="1" marL="742950" marR="0" rtl="0" algn="l">
              <a:spcBef>
                <a:spcPts val="400"/>
              </a:spcBef>
              <a:spcAft>
                <a:spcPts val="0"/>
              </a:spcAft>
              <a:buClr>
                <a:schemeClr val="dk2"/>
              </a:buClr>
              <a:buSzPct val="55000"/>
              <a:buFont typeface="Noto Sans Symbols"/>
              <a:buChar char="■"/>
              <a:defRPr b="0" i="0" sz="2000" u="none" cap="none" strike="noStrike">
                <a:solidFill>
                  <a:srgbClr val="800000"/>
                </a:solidFill>
                <a:latin typeface="Arial"/>
                <a:ea typeface="Arial"/>
                <a:cs typeface="Arial"/>
                <a:sym typeface="Arial"/>
              </a:defRPr>
            </a:lvl2pPr>
            <a:lvl3pPr indent="-171450" lvl="2" marL="11430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3pPr>
            <a:lvl4pPr indent="-172719" lvl="3" marL="1600200" marR="0" rtl="0" algn="l">
              <a:spcBef>
                <a:spcPts val="320"/>
              </a:spcBef>
              <a:spcAft>
                <a:spcPts val="0"/>
              </a:spcAft>
              <a:buClr>
                <a:schemeClr val="dk2"/>
              </a:buClr>
              <a:buSzPct val="55000"/>
              <a:buFont typeface="Noto Sans Symbols"/>
              <a:buChar char="■"/>
              <a:defRPr b="0" i="0" sz="1600" u="none" cap="none" strike="noStrike">
                <a:solidFill>
                  <a:srgbClr val="800000"/>
                </a:solidFill>
                <a:latin typeface="Arial"/>
                <a:ea typeface="Arial"/>
                <a:cs typeface="Arial"/>
                <a:sym typeface="Arial"/>
              </a:defRPr>
            </a:lvl4pPr>
            <a:lvl5pPr indent="-177800" lvl="4" marL="2057400" marR="0" rtl="0" algn="l">
              <a:spcBef>
                <a:spcPts val="320"/>
              </a:spcBef>
              <a:spcAft>
                <a:spcPts val="0"/>
              </a:spcAft>
              <a:buClr>
                <a:srgbClr val="990033"/>
              </a:buClr>
              <a:buSzPct val="50000"/>
              <a:buFont typeface="Noto Sans Symbols"/>
              <a:buChar char="■"/>
              <a:defRPr b="0" i="0" sz="1600" u="none" cap="none" strike="noStrike">
                <a:solidFill>
                  <a:schemeClr val="dk2"/>
                </a:solidFill>
                <a:latin typeface="Arial"/>
                <a:ea typeface="Arial"/>
                <a:cs typeface="Arial"/>
                <a:sym typeface="Arial"/>
              </a:defRPr>
            </a:lvl5pPr>
            <a:lvl6pPr indent="-177800" lvl="5" marL="2514600" marR="0" rtl="0" algn="l">
              <a:spcBef>
                <a:spcPts val="320"/>
              </a:spcBef>
              <a:spcAft>
                <a:spcPts val="0"/>
              </a:spcAft>
              <a:buClr>
                <a:srgbClr val="990033"/>
              </a:buClr>
              <a:buSzPct val="50000"/>
              <a:buFont typeface="Noto Sans Symbols"/>
              <a:buChar char="■"/>
              <a:defRPr b="0" i="0" sz="1600" u="none" cap="none" strike="noStrike">
                <a:solidFill>
                  <a:schemeClr val="dk2"/>
                </a:solidFill>
                <a:latin typeface="Arial"/>
                <a:ea typeface="Arial"/>
                <a:cs typeface="Arial"/>
                <a:sym typeface="Arial"/>
              </a:defRPr>
            </a:lvl6pPr>
            <a:lvl7pPr indent="-177800" lvl="6" marL="2971800" marR="0" rtl="0" algn="l">
              <a:spcBef>
                <a:spcPts val="320"/>
              </a:spcBef>
              <a:spcAft>
                <a:spcPts val="0"/>
              </a:spcAft>
              <a:buClr>
                <a:srgbClr val="990033"/>
              </a:buClr>
              <a:buSzPct val="50000"/>
              <a:buFont typeface="Noto Sans Symbols"/>
              <a:buChar char="■"/>
              <a:defRPr b="0" i="0" sz="1600" u="none" cap="none" strike="noStrike">
                <a:solidFill>
                  <a:schemeClr val="dk2"/>
                </a:solidFill>
                <a:latin typeface="Arial"/>
                <a:ea typeface="Arial"/>
                <a:cs typeface="Arial"/>
                <a:sym typeface="Arial"/>
              </a:defRPr>
            </a:lvl7pPr>
            <a:lvl8pPr indent="-177800" lvl="7" marL="3429000" marR="0" rtl="0" algn="l">
              <a:spcBef>
                <a:spcPts val="320"/>
              </a:spcBef>
              <a:spcAft>
                <a:spcPts val="0"/>
              </a:spcAft>
              <a:buClr>
                <a:srgbClr val="990033"/>
              </a:buClr>
              <a:buSzPct val="50000"/>
              <a:buFont typeface="Noto Sans Symbols"/>
              <a:buChar char="■"/>
              <a:defRPr b="0" i="0" sz="1600" u="none" cap="none" strike="noStrike">
                <a:solidFill>
                  <a:schemeClr val="dk2"/>
                </a:solidFill>
                <a:latin typeface="Arial"/>
                <a:ea typeface="Arial"/>
                <a:cs typeface="Arial"/>
                <a:sym typeface="Arial"/>
              </a:defRPr>
            </a:lvl8pPr>
            <a:lvl9pPr indent="-177800" lvl="8" marL="3886200" marR="0" rtl="0" algn="l">
              <a:spcBef>
                <a:spcPts val="320"/>
              </a:spcBef>
              <a:spcAft>
                <a:spcPts val="0"/>
              </a:spcAft>
              <a:buClr>
                <a:srgbClr val="990033"/>
              </a:buClr>
              <a:buSzPct val="50000"/>
              <a:buFont typeface="Noto Sans Symbols"/>
              <a:buChar char="■"/>
              <a:defRPr b="0" i="0" sz="1600" u="none" cap="none" strike="noStrike">
                <a:solidFill>
                  <a:schemeClr val="dk2"/>
                </a:solidFill>
                <a:latin typeface="Arial"/>
                <a:ea typeface="Arial"/>
                <a:cs typeface="Arial"/>
                <a:sym typeface="Arial"/>
              </a:defRPr>
            </a:lvl9pPr>
          </a:lstStyle>
          <a:p/>
        </p:txBody>
      </p:sp>
      <p:sp>
        <p:nvSpPr>
          <p:cNvPr id="38" name="Shape 38"/>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marR="0" rtl="0" algn="l">
              <a:spcBef>
                <a:spcPts val="480"/>
              </a:spcBef>
              <a:spcAft>
                <a:spcPts val="0"/>
              </a:spcAft>
              <a:buClr>
                <a:srgbClr val="990033"/>
              </a:buClr>
              <a:buFont typeface="Noto Sans Symbols"/>
              <a:buNone/>
              <a:defRPr b="1" i="0" sz="2400" u="none" cap="none" strike="noStrike">
                <a:solidFill>
                  <a:schemeClr val="dk2"/>
                </a:solidFill>
                <a:latin typeface="Arial"/>
                <a:ea typeface="Arial"/>
                <a:cs typeface="Arial"/>
                <a:sym typeface="Arial"/>
              </a:defRPr>
            </a:lvl1pPr>
            <a:lvl2pPr indent="0" lvl="1" marL="457200" marR="0" rtl="0" algn="l">
              <a:spcBef>
                <a:spcPts val="400"/>
              </a:spcBef>
              <a:spcAft>
                <a:spcPts val="0"/>
              </a:spcAft>
              <a:buClr>
                <a:schemeClr val="dk2"/>
              </a:buClr>
              <a:buFont typeface="Noto Sans Symbols"/>
              <a:buNone/>
              <a:defRPr b="1" i="0" sz="2000" u="none" cap="none" strike="noStrike">
                <a:solidFill>
                  <a:srgbClr val="800000"/>
                </a:solidFill>
                <a:latin typeface="Arial"/>
                <a:ea typeface="Arial"/>
                <a:cs typeface="Arial"/>
                <a:sym typeface="Arial"/>
              </a:defRPr>
            </a:lvl2pPr>
            <a:lvl3pPr indent="0" lvl="2" marL="914400" marR="0" rtl="0" algn="l">
              <a:spcBef>
                <a:spcPts val="360"/>
              </a:spcBef>
              <a:spcAft>
                <a:spcPts val="0"/>
              </a:spcAft>
              <a:buClr>
                <a:srgbClr val="990033"/>
              </a:buClr>
              <a:buFont typeface="Noto Sans Symbols"/>
              <a:buNone/>
              <a:defRPr b="1" i="0" sz="1800" u="none" cap="none" strike="noStrike">
                <a:solidFill>
                  <a:schemeClr val="dk2"/>
                </a:solidFill>
                <a:latin typeface="Arial"/>
                <a:ea typeface="Arial"/>
                <a:cs typeface="Arial"/>
                <a:sym typeface="Arial"/>
              </a:defRPr>
            </a:lvl3pPr>
            <a:lvl4pPr indent="0" lvl="3" marL="1371600" marR="0" rtl="0" algn="l">
              <a:spcBef>
                <a:spcPts val="320"/>
              </a:spcBef>
              <a:spcAft>
                <a:spcPts val="0"/>
              </a:spcAft>
              <a:buClr>
                <a:schemeClr val="dk2"/>
              </a:buClr>
              <a:buFont typeface="Noto Sans Symbols"/>
              <a:buNone/>
              <a:defRPr b="1" i="0" sz="1600" u="none" cap="none" strike="noStrike">
                <a:solidFill>
                  <a:srgbClr val="800000"/>
                </a:solidFill>
                <a:latin typeface="Arial"/>
                <a:ea typeface="Arial"/>
                <a:cs typeface="Arial"/>
                <a:sym typeface="Arial"/>
              </a:defRPr>
            </a:lvl4pPr>
            <a:lvl5pPr indent="0" lvl="4" marL="1828800" marR="0" rtl="0" algn="l">
              <a:spcBef>
                <a:spcPts val="320"/>
              </a:spcBef>
              <a:spcAft>
                <a:spcPts val="0"/>
              </a:spcAft>
              <a:buClr>
                <a:srgbClr val="990033"/>
              </a:buClr>
              <a:buFont typeface="Noto Sans Symbols"/>
              <a:buNone/>
              <a:defRPr b="1" i="0" sz="1600" u="none" cap="none" strike="noStrike">
                <a:solidFill>
                  <a:schemeClr val="dk2"/>
                </a:solidFill>
                <a:latin typeface="Arial"/>
                <a:ea typeface="Arial"/>
                <a:cs typeface="Arial"/>
                <a:sym typeface="Arial"/>
              </a:defRPr>
            </a:lvl5pPr>
            <a:lvl6pPr indent="0" lvl="5" marL="2286000" marR="0" rtl="0" algn="l">
              <a:spcBef>
                <a:spcPts val="320"/>
              </a:spcBef>
              <a:spcAft>
                <a:spcPts val="0"/>
              </a:spcAft>
              <a:buClr>
                <a:srgbClr val="990033"/>
              </a:buClr>
              <a:buFont typeface="Noto Sans Symbols"/>
              <a:buNone/>
              <a:defRPr b="1" i="0" sz="1600" u="none" cap="none" strike="noStrike">
                <a:solidFill>
                  <a:schemeClr val="dk2"/>
                </a:solidFill>
                <a:latin typeface="Arial"/>
                <a:ea typeface="Arial"/>
                <a:cs typeface="Arial"/>
                <a:sym typeface="Arial"/>
              </a:defRPr>
            </a:lvl6pPr>
            <a:lvl7pPr indent="0" lvl="6" marL="2743200" marR="0" rtl="0" algn="l">
              <a:spcBef>
                <a:spcPts val="320"/>
              </a:spcBef>
              <a:spcAft>
                <a:spcPts val="0"/>
              </a:spcAft>
              <a:buClr>
                <a:srgbClr val="990033"/>
              </a:buClr>
              <a:buFont typeface="Noto Sans Symbols"/>
              <a:buNone/>
              <a:defRPr b="1" i="0" sz="1600" u="none" cap="none" strike="noStrike">
                <a:solidFill>
                  <a:schemeClr val="dk2"/>
                </a:solidFill>
                <a:latin typeface="Arial"/>
                <a:ea typeface="Arial"/>
                <a:cs typeface="Arial"/>
                <a:sym typeface="Arial"/>
              </a:defRPr>
            </a:lvl7pPr>
            <a:lvl8pPr indent="0" lvl="7" marL="3200400" marR="0" rtl="0" algn="l">
              <a:spcBef>
                <a:spcPts val="320"/>
              </a:spcBef>
              <a:spcAft>
                <a:spcPts val="0"/>
              </a:spcAft>
              <a:buClr>
                <a:srgbClr val="990033"/>
              </a:buClr>
              <a:buFont typeface="Noto Sans Symbols"/>
              <a:buNone/>
              <a:defRPr b="1" i="0" sz="1600" u="none" cap="none" strike="noStrike">
                <a:solidFill>
                  <a:schemeClr val="dk2"/>
                </a:solidFill>
                <a:latin typeface="Arial"/>
                <a:ea typeface="Arial"/>
                <a:cs typeface="Arial"/>
                <a:sym typeface="Arial"/>
              </a:defRPr>
            </a:lvl8pPr>
            <a:lvl9pPr indent="0" lvl="8" marL="3657600" marR="0" rtl="0" algn="l">
              <a:spcBef>
                <a:spcPts val="320"/>
              </a:spcBef>
              <a:spcAft>
                <a:spcPts val="0"/>
              </a:spcAft>
              <a:buClr>
                <a:srgbClr val="990033"/>
              </a:buClr>
              <a:buFont typeface="Noto Sans Symbols"/>
              <a:buNone/>
              <a:defRPr b="1" i="0" sz="1600" u="none" cap="none" strike="noStrike">
                <a:solidFill>
                  <a:schemeClr val="dk2"/>
                </a:solidFill>
                <a:latin typeface="Arial"/>
                <a:ea typeface="Arial"/>
                <a:cs typeface="Arial"/>
                <a:sym typeface="Arial"/>
              </a:defRPr>
            </a:lvl9pPr>
          </a:lstStyle>
          <a:p/>
        </p:txBody>
      </p:sp>
      <p:sp>
        <p:nvSpPr>
          <p:cNvPr id="39" name="Shape 39"/>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indent="-251459" lvl="0" marL="342900" marR="0" rtl="0" algn="l">
              <a:spcBef>
                <a:spcPts val="480"/>
              </a:spcBef>
              <a:spcAft>
                <a:spcPts val="0"/>
              </a:spcAft>
              <a:buClr>
                <a:srgbClr val="990033"/>
              </a:buClr>
              <a:buSzPct val="59999"/>
              <a:buFont typeface="Noto Sans Symbols"/>
              <a:buChar char="■"/>
              <a:defRPr b="0" i="0" sz="2400" u="none" cap="none" strike="noStrike">
                <a:solidFill>
                  <a:schemeClr val="dk2"/>
                </a:solidFill>
                <a:latin typeface="Arial"/>
                <a:ea typeface="Arial"/>
                <a:cs typeface="Arial"/>
                <a:sym typeface="Arial"/>
              </a:defRPr>
            </a:lvl1pPr>
            <a:lvl2pPr indent="-215900" lvl="1" marL="742950" marR="0" rtl="0" algn="l">
              <a:spcBef>
                <a:spcPts val="400"/>
              </a:spcBef>
              <a:spcAft>
                <a:spcPts val="0"/>
              </a:spcAft>
              <a:buClr>
                <a:schemeClr val="dk2"/>
              </a:buClr>
              <a:buSzPct val="55000"/>
              <a:buFont typeface="Noto Sans Symbols"/>
              <a:buChar char="■"/>
              <a:defRPr b="0" i="0" sz="2000" u="none" cap="none" strike="noStrike">
                <a:solidFill>
                  <a:srgbClr val="800000"/>
                </a:solidFill>
                <a:latin typeface="Arial"/>
                <a:ea typeface="Arial"/>
                <a:cs typeface="Arial"/>
                <a:sym typeface="Arial"/>
              </a:defRPr>
            </a:lvl2pPr>
            <a:lvl3pPr indent="-171450" lvl="2" marL="11430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3pPr>
            <a:lvl4pPr indent="-172719" lvl="3" marL="1600200" marR="0" rtl="0" algn="l">
              <a:spcBef>
                <a:spcPts val="320"/>
              </a:spcBef>
              <a:spcAft>
                <a:spcPts val="0"/>
              </a:spcAft>
              <a:buClr>
                <a:schemeClr val="dk2"/>
              </a:buClr>
              <a:buSzPct val="55000"/>
              <a:buFont typeface="Noto Sans Symbols"/>
              <a:buChar char="■"/>
              <a:defRPr b="0" i="0" sz="1600" u="none" cap="none" strike="noStrike">
                <a:solidFill>
                  <a:srgbClr val="800000"/>
                </a:solidFill>
                <a:latin typeface="Arial"/>
                <a:ea typeface="Arial"/>
                <a:cs typeface="Arial"/>
                <a:sym typeface="Arial"/>
              </a:defRPr>
            </a:lvl4pPr>
            <a:lvl5pPr indent="-177800" lvl="4" marL="2057400" marR="0" rtl="0" algn="l">
              <a:spcBef>
                <a:spcPts val="320"/>
              </a:spcBef>
              <a:spcAft>
                <a:spcPts val="0"/>
              </a:spcAft>
              <a:buClr>
                <a:srgbClr val="990033"/>
              </a:buClr>
              <a:buSzPct val="50000"/>
              <a:buFont typeface="Noto Sans Symbols"/>
              <a:buChar char="■"/>
              <a:defRPr b="0" i="0" sz="1600" u="none" cap="none" strike="noStrike">
                <a:solidFill>
                  <a:schemeClr val="dk2"/>
                </a:solidFill>
                <a:latin typeface="Arial"/>
                <a:ea typeface="Arial"/>
                <a:cs typeface="Arial"/>
                <a:sym typeface="Arial"/>
              </a:defRPr>
            </a:lvl5pPr>
            <a:lvl6pPr indent="-177800" lvl="5" marL="2514600" marR="0" rtl="0" algn="l">
              <a:spcBef>
                <a:spcPts val="320"/>
              </a:spcBef>
              <a:spcAft>
                <a:spcPts val="0"/>
              </a:spcAft>
              <a:buClr>
                <a:srgbClr val="990033"/>
              </a:buClr>
              <a:buSzPct val="50000"/>
              <a:buFont typeface="Noto Sans Symbols"/>
              <a:buChar char="■"/>
              <a:defRPr b="0" i="0" sz="1600" u="none" cap="none" strike="noStrike">
                <a:solidFill>
                  <a:schemeClr val="dk2"/>
                </a:solidFill>
                <a:latin typeface="Arial"/>
                <a:ea typeface="Arial"/>
                <a:cs typeface="Arial"/>
                <a:sym typeface="Arial"/>
              </a:defRPr>
            </a:lvl6pPr>
            <a:lvl7pPr indent="-177800" lvl="6" marL="2971800" marR="0" rtl="0" algn="l">
              <a:spcBef>
                <a:spcPts val="320"/>
              </a:spcBef>
              <a:spcAft>
                <a:spcPts val="0"/>
              </a:spcAft>
              <a:buClr>
                <a:srgbClr val="990033"/>
              </a:buClr>
              <a:buSzPct val="50000"/>
              <a:buFont typeface="Noto Sans Symbols"/>
              <a:buChar char="■"/>
              <a:defRPr b="0" i="0" sz="1600" u="none" cap="none" strike="noStrike">
                <a:solidFill>
                  <a:schemeClr val="dk2"/>
                </a:solidFill>
                <a:latin typeface="Arial"/>
                <a:ea typeface="Arial"/>
                <a:cs typeface="Arial"/>
                <a:sym typeface="Arial"/>
              </a:defRPr>
            </a:lvl7pPr>
            <a:lvl8pPr indent="-177800" lvl="7" marL="3429000" marR="0" rtl="0" algn="l">
              <a:spcBef>
                <a:spcPts val="320"/>
              </a:spcBef>
              <a:spcAft>
                <a:spcPts val="0"/>
              </a:spcAft>
              <a:buClr>
                <a:srgbClr val="990033"/>
              </a:buClr>
              <a:buSzPct val="50000"/>
              <a:buFont typeface="Noto Sans Symbols"/>
              <a:buChar char="■"/>
              <a:defRPr b="0" i="0" sz="1600" u="none" cap="none" strike="noStrike">
                <a:solidFill>
                  <a:schemeClr val="dk2"/>
                </a:solidFill>
                <a:latin typeface="Arial"/>
                <a:ea typeface="Arial"/>
                <a:cs typeface="Arial"/>
                <a:sym typeface="Arial"/>
              </a:defRPr>
            </a:lvl8pPr>
            <a:lvl9pPr indent="-177800" lvl="8" marL="3886200" marR="0" rtl="0" algn="l">
              <a:spcBef>
                <a:spcPts val="320"/>
              </a:spcBef>
              <a:spcAft>
                <a:spcPts val="0"/>
              </a:spcAft>
              <a:buClr>
                <a:srgbClr val="990033"/>
              </a:buClr>
              <a:buSzPct val="50000"/>
              <a:buFont typeface="Noto Sans Symbols"/>
              <a:buChar char="■"/>
              <a:defRPr b="0" i="0" sz="16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40" name="Shape 40"/>
        <p:cNvGrpSpPr/>
        <p:nvPr/>
      </p:nvGrpSpPr>
      <p:grpSpPr>
        <a:xfrm>
          <a:off x="0" y="0"/>
          <a:ext cx="0" cy="0"/>
          <a:chOff x="0" y="0"/>
          <a:chExt cx="0" cy="0"/>
        </a:xfrm>
      </p:grpSpPr>
      <p:sp>
        <p:nvSpPr>
          <p:cNvPr id="41" name="Shape 41"/>
          <p:cNvSpPr txBox="1"/>
          <p:nvPr>
            <p:ph type="title"/>
          </p:nvPr>
        </p:nvSpPr>
        <p:spPr>
          <a:xfrm>
            <a:off x="228600" y="303212"/>
            <a:ext cx="7796213" cy="992187"/>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3600" u="none" cap="none" strike="noStrike">
                <a:solidFill>
                  <a:srgbClr val="800000"/>
                </a:solidFill>
                <a:latin typeface="Arial"/>
                <a:ea typeface="Arial"/>
                <a:cs typeface="Arial"/>
                <a:sym typeface="Arial"/>
              </a:defRPr>
            </a:lvl1pPr>
            <a:lvl2pPr indent="0" lvl="1" marL="0" marR="0" rtl="0" algn="l">
              <a:spcBef>
                <a:spcPts val="0"/>
              </a:spcBef>
              <a:spcAft>
                <a:spcPts val="0"/>
              </a:spcAft>
              <a:buNone/>
              <a:defRPr b="0" i="0" sz="3600" u="none" cap="none" strike="noStrike">
                <a:solidFill>
                  <a:srgbClr val="800000"/>
                </a:solidFill>
                <a:latin typeface="Arial"/>
                <a:ea typeface="Arial"/>
                <a:cs typeface="Arial"/>
                <a:sym typeface="Arial"/>
              </a:defRPr>
            </a:lvl2pPr>
            <a:lvl3pPr indent="0" lvl="2" marL="0" marR="0" rtl="0" algn="l">
              <a:spcBef>
                <a:spcPts val="0"/>
              </a:spcBef>
              <a:spcAft>
                <a:spcPts val="0"/>
              </a:spcAft>
              <a:buNone/>
              <a:defRPr b="0" i="0" sz="3600" u="none" cap="none" strike="noStrike">
                <a:solidFill>
                  <a:srgbClr val="800000"/>
                </a:solidFill>
                <a:latin typeface="Arial"/>
                <a:ea typeface="Arial"/>
                <a:cs typeface="Arial"/>
                <a:sym typeface="Arial"/>
              </a:defRPr>
            </a:lvl3pPr>
            <a:lvl4pPr indent="0" lvl="3" marL="0" marR="0" rtl="0" algn="l">
              <a:spcBef>
                <a:spcPts val="0"/>
              </a:spcBef>
              <a:spcAft>
                <a:spcPts val="0"/>
              </a:spcAft>
              <a:buNone/>
              <a:defRPr b="0" i="0" sz="3600" u="none" cap="none" strike="noStrike">
                <a:solidFill>
                  <a:srgbClr val="800000"/>
                </a:solidFill>
                <a:latin typeface="Arial"/>
                <a:ea typeface="Arial"/>
                <a:cs typeface="Arial"/>
                <a:sym typeface="Arial"/>
              </a:defRPr>
            </a:lvl4pPr>
            <a:lvl5pPr indent="0" lvl="4" marL="0" marR="0" rtl="0" algn="l">
              <a:spcBef>
                <a:spcPts val="0"/>
              </a:spcBef>
              <a:spcAft>
                <a:spcPts val="0"/>
              </a:spcAft>
              <a:buNone/>
              <a:defRPr b="0" i="0" sz="3600" u="none" cap="none" strike="noStrike">
                <a:solidFill>
                  <a:srgbClr val="800000"/>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rgbClr val="800000"/>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rgbClr val="800000"/>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rgbClr val="800000"/>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rgbClr val="800000"/>
                </a:solidFill>
                <a:latin typeface="Arial"/>
                <a:ea typeface="Arial"/>
                <a:cs typeface="Arial"/>
                <a:sym typeface="Arial"/>
              </a:defRPr>
            </a:lvl9pPr>
          </a:lstStyle>
          <a:p/>
        </p:txBody>
      </p:sp>
      <p:sp>
        <p:nvSpPr>
          <p:cNvPr id="42" name="Shape 42"/>
          <p:cNvSpPr txBox="1"/>
          <p:nvPr>
            <p:ph idx="1" type="body"/>
          </p:nvPr>
        </p:nvSpPr>
        <p:spPr>
          <a:xfrm>
            <a:off x="239712" y="1600200"/>
            <a:ext cx="4070350" cy="4572000"/>
          </a:xfrm>
          <a:prstGeom prst="rect">
            <a:avLst/>
          </a:prstGeom>
          <a:noFill/>
          <a:ln>
            <a:noFill/>
          </a:ln>
        </p:spPr>
        <p:txBody>
          <a:bodyPr anchorCtr="0" anchor="t" bIns="91425" lIns="91425" rIns="91425" tIns="91425"/>
          <a:lstStyle>
            <a:lvl1pPr indent="-236220" lvl="0" marL="342900" marR="0" rtl="0" algn="l">
              <a:spcBef>
                <a:spcPts val="560"/>
              </a:spcBef>
              <a:spcAft>
                <a:spcPts val="0"/>
              </a:spcAft>
              <a:buClr>
                <a:srgbClr val="990033"/>
              </a:buClr>
              <a:buSzPct val="59999"/>
              <a:buFont typeface="Noto Sans Symbols"/>
              <a:buChar char="■"/>
              <a:defRPr b="0" i="0" sz="2800" u="none" cap="none" strike="noStrike">
                <a:solidFill>
                  <a:schemeClr val="dk2"/>
                </a:solidFill>
                <a:latin typeface="Arial"/>
                <a:ea typeface="Arial"/>
                <a:cs typeface="Arial"/>
                <a:sym typeface="Arial"/>
              </a:defRPr>
            </a:lvl1pPr>
            <a:lvl2pPr indent="-201930" lvl="1" marL="742950" marR="0" rtl="0" algn="l">
              <a:spcBef>
                <a:spcPts val="480"/>
              </a:spcBef>
              <a:spcAft>
                <a:spcPts val="0"/>
              </a:spcAft>
              <a:buClr>
                <a:schemeClr val="dk2"/>
              </a:buClr>
              <a:buSzPct val="55000"/>
              <a:buFont typeface="Noto Sans Symbols"/>
              <a:buChar char="■"/>
              <a:defRPr b="0" i="0" sz="2400" u="none" cap="none" strike="noStrike">
                <a:solidFill>
                  <a:srgbClr val="800000"/>
                </a:solidFill>
                <a:latin typeface="Arial"/>
                <a:ea typeface="Arial"/>
                <a:cs typeface="Arial"/>
                <a:sym typeface="Arial"/>
              </a:defRPr>
            </a:lvl2pPr>
            <a:lvl3pPr indent="-165100" lvl="2" marL="11430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3pPr>
            <a:lvl4pPr indent="-165735" lvl="3" marL="1600200" marR="0" rtl="0" algn="l">
              <a:spcBef>
                <a:spcPts val="360"/>
              </a:spcBef>
              <a:spcAft>
                <a:spcPts val="0"/>
              </a:spcAft>
              <a:buClr>
                <a:schemeClr val="dk2"/>
              </a:buClr>
              <a:buSzPct val="54999"/>
              <a:buFont typeface="Noto Sans Symbols"/>
              <a:buChar char="■"/>
              <a:defRPr b="0" i="0" sz="1800" u="none" cap="none" strike="noStrike">
                <a:solidFill>
                  <a:srgbClr val="800000"/>
                </a:solidFill>
                <a:latin typeface="Arial"/>
                <a:ea typeface="Arial"/>
                <a:cs typeface="Arial"/>
                <a:sym typeface="Arial"/>
              </a:defRPr>
            </a:lvl4pPr>
            <a:lvl5pPr indent="-171450" lvl="4" marL="20574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5pPr>
            <a:lvl6pPr indent="-171450" lvl="5" marL="25146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6pPr>
            <a:lvl7pPr indent="-171450" lvl="6" marL="29718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7pPr>
            <a:lvl8pPr indent="-171450" lvl="7" marL="34290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8pPr>
            <a:lvl9pPr indent="-171450" lvl="8" marL="38862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9pPr>
          </a:lstStyle>
          <a:p/>
        </p:txBody>
      </p:sp>
      <p:sp>
        <p:nvSpPr>
          <p:cNvPr id="43" name="Shape 43"/>
          <p:cNvSpPr txBox="1"/>
          <p:nvPr>
            <p:ph idx="2" type="body"/>
          </p:nvPr>
        </p:nvSpPr>
        <p:spPr>
          <a:xfrm>
            <a:off x="4462462" y="1600200"/>
            <a:ext cx="4071936" cy="4572000"/>
          </a:xfrm>
          <a:prstGeom prst="rect">
            <a:avLst/>
          </a:prstGeom>
          <a:noFill/>
          <a:ln>
            <a:noFill/>
          </a:ln>
        </p:spPr>
        <p:txBody>
          <a:bodyPr anchorCtr="0" anchor="t" bIns="91425" lIns="91425" rIns="91425" tIns="91425"/>
          <a:lstStyle>
            <a:lvl1pPr indent="-236220" lvl="0" marL="342900" marR="0" rtl="0" algn="l">
              <a:spcBef>
                <a:spcPts val="560"/>
              </a:spcBef>
              <a:spcAft>
                <a:spcPts val="0"/>
              </a:spcAft>
              <a:buClr>
                <a:srgbClr val="990033"/>
              </a:buClr>
              <a:buSzPct val="59999"/>
              <a:buFont typeface="Noto Sans Symbols"/>
              <a:buChar char="■"/>
              <a:defRPr b="0" i="0" sz="2800" u="none" cap="none" strike="noStrike">
                <a:solidFill>
                  <a:schemeClr val="dk2"/>
                </a:solidFill>
                <a:latin typeface="Arial"/>
                <a:ea typeface="Arial"/>
                <a:cs typeface="Arial"/>
                <a:sym typeface="Arial"/>
              </a:defRPr>
            </a:lvl1pPr>
            <a:lvl2pPr indent="-201930" lvl="1" marL="742950" marR="0" rtl="0" algn="l">
              <a:spcBef>
                <a:spcPts val="480"/>
              </a:spcBef>
              <a:spcAft>
                <a:spcPts val="0"/>
              </a:spcAft>
              <a:buClr>
                <a:schemeClr val="dk2"/>
              </a:buClr>
              <a:buSzPct val="55000"/>
              <a:buFont typeface="Noto Sans Symbols"/>
              <a:buChar char="■"/>
              <a:defRPr b="0" i="0" sz="2400" u="none" cap="none" strike="noStrike">
                <a:solidFill>
                  <a:srgbClr val="800000"/>
                </a:solidFill>
                <a:latin typeface="Arial"/>
                <a:ea typeface="Arial"/>
                <a:cs typeface="Arial"/>
                <a:sym typeface="Arial"/>
              </a:defRPr>
            </a:lvl2pPr>
            <a:lvl3pPr indent="-165100" lvl="2" marL="11430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3pPr>
            <a:lvl4pPr indent="-165735" lvl="3" marL="1600200" marR="0" rtl="0" algn="l">
              <a:spcBef>
                <a:spcPts val="360"/>
              </a:spcBef>
              <a:spcAft>
                <a:spcPts val="0"/>
              </a:spcAft>
              <a:buClr>
                <a:schemeClr val="dk2"/>
              </a:buClr>
              <a:buSzPct val="54999"/>
              <a:buFont typeface="Noto Sans Symbols"/>
              <a:buChar char="■"/>
              <a:defRPr b="0" i="0" sz="1800" u="none" cap="none" strike="noStrike">
                <a:solidFill>
                  <a:srgbClr val="800000"/>
                </a:solidFill>
                <a:latin typeface="Arial"/>
                <a:ea typeface="Arial"/>
                <a:cs typeface="Arial"/>
                <a:sym typeface="Arial"/>
              </a:defRPr>
            </a:lvl4pPr>
            <a:lvl5pPr indent="-171450" lvl="4" marL="20574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5pPr>
            <a:lvl6pPr indent="-171450" lvl="5" marL="25146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6pPr>
            <a:lvl7pPr indent="-171450" lvl="6" marL="29718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7pPr>
            <a:lvl8pPr indent="-171450" lvl="7" marL="34290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8pPr>
            <a:lvl9pPr indent="-171450" lvl="8" marL="38862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nvSpPr>
        <p:spPr>
          <a:xfrm>
            <a:off x="-1586" y="6370637"/>
            <a:ext cx="9145586" cy="495299"/>
          </a:xfrm>
          <a:prstGeom prst="rect">
            <a:avLst/>
          </a:prstGeom>
          <a:solidFill>
            <a:srgbClr val="364395"/>
          </a:solidFill>
          <a:ln>
            <a:noFill/>
          </a:ln>
        </p:spPr>
        <p:txBody>
          <a:bodyPr anchorCtr="0" anchor="ctr" bIns="0" lIns="0" rIns="0" tIns="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 name="Shape 11"/>
          <p:cNvSpPr txBox="1"/>
          <p:nvPr/>
        </p:nvSpPr>
        <p:spPr>
          <a:xfrm>
            <a:off x="4498975" y="6486525"/>
            <a:ext cx="4271962" cy="277811"/>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lt1"/>
              </a:buClr>
              <a:buSzPct val="25000"/>
              <a:buFont typeface="Verdana"/>
              <a:buNone/>
            </a:pPr>
            <a:r>
              <a:rPr b="1" i="0" lang="en-US" sz="1200" u="none">
                <a:solidFill>
                  <a:schemeClr val="lt1"/>
                </a:solidFill>
                <a:latin typeface="Verdana"/>
                <a:ea typeface="Verdana"/>
                <a:cs typeface="Verdana"/>
                <a:sym typeface="Verdana"/>
              </a:rPr>
              <a:t>Author: Vamsi Kurama</a:t>
            </a:r>
          </a:p>
        </p:txBody>
      </p:sp>
      <p:sp>
        <p:nvSpPr>
          <p:cNvPr id="12" name="Shape 12"/>
          <p:cNvSpPr txBox="1"/>
          <p:nvPr/>
        </p:nvSpPr>
        <p:spPr>
          <a:xfrm>
            <a:off x="90486" y="6489700"/>
            <a:ext cx="4572000" cy="276224"/>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lt1"/>
              </a:buClr>
              <a:buSzPct val="25000"/>
              <a:buFont typeface="Verdana"/>
              <a:buNone/>
            </a:pPr>
            <a:r>
              <a:rPr b="1" i="0" lang="en-US" sz="1200" u="none">
                <a:solidFill>
                  <a:schemeClr val="lt1"/>
                </a:solidFill>
                <a:latin typeface="Verdana"/>
                <a:ea typeface="Verdana"/>
                <a:cs typeface="Verdana"/>
                <a:sym typeface="Verdana"/>
              </a:rPr>
              <a:t>Python Programming: A Modern Approach</a:t>
            </a:r>
          </a:p>
        </p:txBody>
      </p:sp>
      <p:sp>
        <p:nvSpPr>
          <p:cNvPr id="13" name="Shape 13"/>
          <p:cNvSpPr txBox="1"/>
          <p:nvPr/>
        </p:nvSpPr>
        <p:spPr>
          <a:xfrm rot="-5400000">
            <a:off x="6575425" y="3155950"/>
            <a:ext cx="4729161" cy="24606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Verdana"/>
              <a:buNone/>
            </a:pPr>
            <a:r>
              <a:rPr b="1" i="0" lang="en-US" sz="1000" u="none">
                <a:solidFill>
                  <a:schemeClr val="dk1"/>
                </a:solidFill>
                <a:latin typeface="Verdana"/>
                <a:ea typeface="Verdana"/>
                <a:cs typeface="Verdana"/>
                <a:sym typeface="Verdana"/>
              </a:rPr>
              <a:t>Copyright © 2017 Pearson India Education Services Pvt. Ltd</a:t>
            </a:r>
          </a:p>
        </p:txBody>
      </p:sp>
      <p:pic>
        <p:nvPicPr>
          <p:cNvPr id="14" name="Shape 14"/>
          <p:cNvPicPr preferRelativeResize="0"/>
          <p:nvPr/>
        </p:nvPicPr>
        <p:blipFill rotWithShape="1">
          <a:blip r:embed="rId1">
            <a:alphaModFix/>
          </a:blip>
          <a:srcRect b="0" l="0" r="68925" t="0"/>
          <a:stretch/>
        </p:blipFill>
        <p:spPr>
          <a:xfrm>
            <a:off x="7454900" y="6435725"/>
            <a:ext cx="361950" cy="352425"/>
          </a:xfrm>
          <a:prstGeom prst="rect">
            <a:avLst/>
          </a:prstGeom>
          <a:noFill/>
          <a:ln>
            <a:noFill/>
          </a:ln>
        </p:spPr>
      </p:pic>
      <p:pic>
        <p:nvPicPr>
          <p:cNvPr id="15" name="Shape 15"/>
          <p:cNvPicPr preferRelativeResize="0"/>
          <p:nvPr/>
        </p:nvPicPr>
        <p:blipFill rotWithShape="1">
          <a:blip r:embed="rId2">
            <a:alphaModFix/>
          </a:blip>
          <a:srcRect b="0" l="31074" r="0" t="0"/>
          <a:stretch/>
        </p:blipFill>
        <p:spPr>
          <a:xfrm>
            <a:off x="7829550" y="6370637"/>
            <a:ext cx="1090612" cy="4762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Shape 58"/>
          <p:cNvSpPr txBox="1"/>
          <p:nvPr>
            <p:ph type="ctrTitle"/>
          </p:nvPr>
        </p:nvSpPr>
        <p:spPr>
          <a:xfrm>
            <a:off x="910828" y="1151929"/>
            <a:ext cx="7358100" cy="2321700"/>
          </a:xfrm>
          <a:prstGeom prst="rect">
            <a:avLst/>
          </a:prstGeom>
          <a:noFill/>
          <a:ln>
            <a:noFill/>
          </a:ln>
        </p:spPr>
        <p:txBody>
          <a:bodyPr anchorCtr="0" anchor="b" bIns="35725" lIns="35725" rIns="35725" tIns="35725">
            <a:noAutofit/>
          </a:bodyPr>
          <a:lstStyle/>
          <a:p>
            <a:pPr indent="0" lvl="0" marL="0" marR="0" rtl="0" algn="ctr">
              <a:lnSpc>
                <a:spcPct val="100000"/>
              </a:lnSpc>
              <a:spcBef>
                <a:spcPts val="0"/>
              </a:spcBef>
              <a:spcAft>
                <a:spcPts val="0"/>
              </a:spcAft>
              <a:buClr>
                <a:srgbClr val="000000"/>
              </a:buClr>
              <a:buSzPct val="25000"/>
              <a:buFont typeface="Arial"/>
              <a:buNone/>
            </a:pPr>
            <a:r>
              <a:rPr b="1" i="0" lang="en-US" sz="5600" u="none" cap="none" strike="noStrike">
                <a:solidFill>
                  <a:srgbClr val="000000"/>
                </a:solidFill>
                <a:latin typeface="Roboto"/>
                <a:ea typeface="Roboto"/>
                <a:cs typeface="Roboto"/>
                <a:sym typeface="Roboto"/>
              </a:rPr>
              <a:t>Python Programming</a:t>
            </a:r>
          </a:p>
        </p:txBody>
      </p:sp>
      <p:sp>
        <p:nvSpPr>
          <p:cNvPr id="59" name="Shape 59"/>
          <p:cNvSpPr txBox="1"/>
          <p:nvPr>
            <p:ph idx="1" type="subTitle"/>
          </p:nvPr>
        </p:nvSpPr>
        <p:spPr>
          <a:xfrm>
            <a:off x="892968" y="3536156"/>
            <a:ext cx="7358100" cy="794700"/>
          </a:xfrm>
          <a:prstGeom prst="rect">
            <a:avLst/>
          </a:prstGeom>
          <a:noFill/>
          <a:ln>
            <a:noFill/>
          </a:ln>
        </p:spPr>
        <p:txBody>
          <a:bodyPr anchorCtr="0" anchor="t" bIns="35725" lIns="35725" rIns="35725" tIns="35725">
            <a:noAutofit/>
          </a:bodyPr>
          <a:lstStyle/>
          <a:p>
            <a:pPr indent="0" lvl="0" marL="0" marR="0" rtl="0" algn="ctr">
              <a:lnSpc>
                <a:spcPct val="100000"/>
              </a:lnSpc>
              <a:spcBef>
                <a:spcPts val="0"/>
              </a:spcBef>
              <a:spcAft>
                <a:spcPts val="0"/>
              </a:spcAft>
              <a:buClr>
                <a:srgbClr val="000000"/>
              </a:buClr>
              <a:buSzPct val="25000"/>
              <a:buFont typeface="Arial"/>
              <a:buNone/>
            </a:pPr>
            <a:r>
              <a:rPr b="1" i="0" lang="en-US" sz="2300" u="none" cap="none" strike="noStrike">
                <a:solidFill>
                  <a:srgbClr val="000000"/>
                </a:solidFill>
                <a:latin typeface="Roboto"/>
                <a:ea typeface="Roboto"/>
                <a:cs typeface="Roboto"/>
                <a:sym typeface="Roboto"/>
              </a:rPr>
              <a:t>A Modern Approach</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nvSpPr>
        <p:spPr>
          <a:xfrm>
            <a:off x="577400" y="1626125"/>
            <a:ext cx="7977300" cy="4136100"/>
          </a:xfrm>
          <a:prstGeom prst="rect">
            <a:avLst/>
          </a:prstGeom>
          <a:noFill/>
          <a:ln>
            <a:noFill/>
          </a:ln>
        </p:spPr>
        <p:txBody>
          <a:bodyPr anchorCtr="0" anchor="ctr" bIns="91425" lIns="91425" rIns="91425" tIns="91425">
            <a:noAutofit/>
          </a:bodyPr>
          <a:lstStyle/>
          <a:p>
            <a:pPr lvl="0">
              <a:spcBef>
                <a:spcPts val="0"/>
              </a:spcBef>
              <a:buNone/>
            </a:pPr>
            <a:r>
              <a:rPr b="1" lang="en-US" sz="1800">
                <a:latin typeface="Roboto"/>
                <a:ea typeface="Roboto"/>
                <a:cs typeface="Roboto"/>
                <a:sym typeface="Roboto"/>
              </a:rPr>
              <a:t>Up until now, the only way our programs have been able to interact with the user is through keyboard input via the input statement. But most real programs use windows, buttons, scrollbars, and various other things. </a:t>
            </a:r>
          </a:p>
          <a:p>
            <a:pPr lvl="0">
              <a:spcBef>
                <a:spcPts val="0"/>
              </a:spcBef>
              <a:buNone/>
            </a:pPr>
            <a:r>
              <a:t/>
            </a:r>
            <a:endParaRPr b="1" sz="1800"/>
          </a:p>
          <a:p>
            <a:pPr lvl="0" rtl="0">
              <a:spcBef>
                <a:spcPts val="0"/>
              </a:spcBef>
              <a:buNone/>
            </a:pPr>
            <a:r>
              <a:rPr b="1" lang="en-US" sz="1800">
                <a:latin typeface="Roboto"/>
                <a:ea typeface="Roboto"/>
                <a:cs typeface="Roboto"/>
                <a:sym typeface="Roboto"/>
              </a:rPr>
              <a:t>These widgets are part of what is called a Graphical User Interface or GUI. This chapter is about GUI programming in Python with Tkinter.</a:t>
            </a:r>
          </a:p>
        </p:txBody>
      </p:sp>
      <p:sp>
        <p:nvSpPr>
          <p:cNvPr id="65" name="Shape 65"/>
          <p:cNvSpPr txBox="1"/>
          <p:nvPr/>
        </p:nvSpPr>
        <p:spPr>
          <a:xfrm>
            <a:off x="200325" y="671650"/>
            <a:ext cx="8201400" cy="1074900"/>
          </a:xfrm>
          <a:prstGeom prst="rect">
            <a:avLst/>
          </a:prstGeom>
          <a:noFill/>
          <a:ln>
            <a:noFill/>
          </a:ln>
        </p:spPr>
        <p:txBody>
          <a:bodyPr anchorCtr="0" anchor="t" bIns="91425" lIns="91425" rIns="91425" tIns="91425">
            <a:noAutofit/>
          </a:bodyPr>
          <a:lstStyle/>
          <a:p>
            <a:pPr lvl="0" algn="ctr">
              <a:spcBef>
                <a:spcPts val="0"/>
              </a:spcBef>
              <a:buNone/>
            </a:pPr>
            <a:r>
              <a:rPr b="1" lang="en-US" sz="4200">
                <a:latin typeface="Roboto"/>
                <a:ea typeface="Roboto"/>
                <a:cs typeface="Roboto"/>
                <a:sym typeface="Roboto"/>
              </a:rPr>
              <a:t>Introducing</a:t>
            </a:r>
            <a:r>
              <a:rPr b="1" lang="en-US" sz="4200">
                <a:latin typeface="Roboto"/>
                <a:ea typeface="Roboto"/>
                <a:cs typeface="Roboto"/>
                <a:sym typeface="Roboto"/>
              </a:rPr>
              <a:t> GUI with Tkinter</a:t>
            </a: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nvSpPr>
        <p:spPr>
          <a:xfrm>
            <a:off x="542050" y="895550"/>
            <a:ext cx="8059800" cy="4792200"/>
          </a:xfrm>
          <a:prstGeom prst="rect">
            <a:avLst/>
          </a:prstGeom>
          <a:noFill/>
          <a:ln>
            <a:noFill/>
          </a:ln>
        </p:spPr>
        <p:txBody>
          <a:bodyPr anchorCtr="0" anchor="ctr" bIns="91425" lIns="91425" rIns="91425" tIns="91425">
            <a:noAutofit/>
          </a:bodyPr>
          <a:lstStyle/>
          <a:p>
            <a:pPr lvl="0" rtl="0">
              <a:spcBef>
                <a:spcPts val="0"/>
              </a:spcBef>
              <a:buNone/>
            </a:pPr>
            <a:r>
              <a:rPr b="1" lang="en-US" sz="2400">
                <a:latin typeface="Roboto"/>
                <a:ea typeface="Roboto"/>
                <a:cs typeface="Roboto"/>
                <a:sym typeface="Roboto"/>
              </a:rPr>
              <a:t>The Tkinter module ("Tk interface") is the standard Python interface to the Tk GUI toolkit. Both Tk and Tkinter are available on most Unix platforms, as well as on Windows and Macintosh systems. Starting with the 8.0 release, Tk offers native look and feel on all platforms.</a:t>
            </a: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nvSpPr>
        <p:spPr>
          <a:xfrm>
            <a:off x="816450" y="707550"/>
            <a:ext cx="7511100" cy="5442900"/>
          </a:xfrm>
          <a:prstGeom prst="rect">
            <a:avLst/>
          </a:prstGeom>
          <a:noFill/>
          <a:ln>
            <a:noFill/>
          </a:ln>
        </p:spPr>
        <p:txBody>
          <a:bodyPr anchorCtr="0" anchor="ctr" bIns="91425" lIns="91425" rIns="91425" tIns="91425">
            <a:noAutofit/>
          </a:bodyPr>
          <a:lstStyle/>
          <a:p>
            <a:pPr lvl="0">
              <a:spcBef>
                <a:spcPts val="0"/>
              </a:spcBef>
              <a:buNone/>
            </a:pPr>
            <a:r>
              <a:rPr b="1" lang="en-US" sz="3600">
                <a:latin typeface="Roboto"/>
                <a:ea typeface="Roboto"/>
                <a:cs typeface="Roboto"/>
                <a:sym typeface="Roboto"/>
              </a:rPr>
              <a:t>Importing Tkinter Module into our Python Program</a:t>
            </a:r>
          </a:p>
          <a:p>
            <a:pPr lvl="0" rtl="0">
              <a:spcBef>
                <a:spcPts val="0"/>
              </a:spcBef>
              <a:buNone/>
            </a:pPr>
            <a:r>
              <a:t/>
            </a:r>
            <a:endParaRPr sz="1800">
              <a:latin typeface="Roboto"/>
              <a:ea typeface="Roboto"/>
              <a:cs typeface="Roboto"/>
              <a:sym typeface="Roboto"/>
            </a:endParaRPr>
          </a:p>
          <a:p>
            <a:pPr lvl="0" rtl="0">
              <a:spcBef>
                <a:spcPts val="0"/>
              </a:spcBef>
              <a:buNone/>
            </a:pPr>
            <a:r>
              <a:rPr lang="en-US" sz="1800">
                <a:latin typeface="Roboto"/>
                <a:ea typeface="Roboto"/>
                <a:cs typeface="Roboto"/>
                <a:sym typeface="Roboto"/>
              </a:rPr>
              <a:t>In addition to the Tk interface module, Tkinter includes a number of Python modules. The two most important modules are the Tkinter module itself, and a module called Tkconstants. The former automatically imports the latter, so to use Tkinter, all you need to do is to import one module.</a:t>
            </a:r>
          </a:p>
          <a:p>
            <a:pPr lvl="0" rtl="0">
              <a:spcBef>
                <a:spcPts val="0"/>
              </a:spcBef>
              <a:buNone/>
            </a:pPr>
            <a:r>
              <a:t/>
            </a:r>
            <a:endParaRPr sz="1800">
              <a:latin typeface="Roboto"/>
              <a:ea typeface="Roboto"/>
              <a:cs typeface="Roboto"/>
              <a:sym typeface="Roboto"/>
            </a:endParaRPr>
          </a:p>
          <a:p>
            <a:pPr lvl="0">
              <a:spcBef>
                <a:spcPts val="0"/>
              </a:spcBef>
              <a:buNone/>
            </a:pPr>
            <a:r>
              <a:rPr lang="en-US" sz="1800">
                <a:latin typeface="Roboto Mono"/>
                <a:ea typeface="Roboto Mono"/>
                <a:cs typeface="Roboto Mono"/>
                <a:sym typeface="Roboto Mono"/>
              </a:rPr>
              <a:t>import tkinter</a:t>
            </a:r>
          </a:p>
          <a:p>
            <a:pPr lvl="0" rtl="0">
              <a:spcBef>
                <a:spcPts val="0"/>
              </a:spcBef>
              <a:buNone/>
            </a:pPr>
            <a:r>
              <a:t/>
            </a:r>
            <a:endParaRPr sz="1800">
              <a:latin typeface="Roboto"/>
              <a:ea typeface="Roboto"/>
              <a:cs typeface="Roboto"/>
              <a:sym typeface="Roboto"/>
            </a:endParaRPr>
          </a:p>
          <a:p>
            <a:pPr lvl="0" rtl="0">
              <a:spcBef>
                <a:spcPts val="0"/>
              </a:spcBef>
              <a:buNone/>
            </a:pPr>
            <a:r>
              <a:rPr lang="en-US" sz="1800">
                <a:latin typeface="Roboto"/>
                <a:ea typeface="Roboto"/>
                <a:cs typeface="Roboto"/>
                <a:sym typeface="Roboto"/>
              </a:rPr>
              <a:t>Or, more often:</a:t>
            </a:r>
          </a:p>
          <a:p>
            <a:pPr lvl="0" rtl="0">
              <a:spcBef>
                <a:spcPts val="0"/>
              </a:spcBef>
              <a:buNone/>
            </a:pPr>
            <a:r>
              <a:t/>
            </a:r>
            <a:endParaRPr sz="1800">
              <a:latin typeface="Roboto"/>
              <a:ea typeface="Roboto"/>
              <a:cs typeface="Roboto"/>
              <a:sym typeface="Roboto"/>
            </a:endParaRPr>
          </a:p>
          <a:p>
            <a:pPr lvl="0" rtl="0">
              <a:spcBef>
                <a:spcPts val="0"/>
              </a:spcBef>
              <a:buNone/>
            </a:pPr>
            <a:r>
              <a:rPr lang="en-US" sz="1800">
                <a:latin typeface="Roboto Mono"/>
                <a:ea typeface="Roboto Mono"/>
                <a:cs typeface="Roboto Mono"/>
                <a:sym typeface="Roboto Mono"/>
              </a:rPr>
              <a:t>from tkinter import *</a:t>
            </a:r>
          </a:p>
          <a:p>
            <a:pPr lvl="0" rtl="0">
              <a:spcBef>
                <a:spcPts val="0"/>
              </a:spcBef>
              <a:buNone/>
            </a:pPr>
            <a:r>
              <a:t/>
            </a:r>
            <a:endParaRPr>
              <a:latin typeface="Roboto"/>
              <a:ea typeface="Roboto"/>
              <a:cs typeface="Roboto"/>
              <a:sym typeface="Roboto"/>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nvSpPr>
        <p:spPr>
          <a:xfrm>
            <a:off x="506675" y="471325"/>
            <a:ext cx="7930200" cy="5455800"/>
          </a:xfrm>
          <a:prstGeom prst="rect">
            <a:avLst/>
          </a:prstGeom>
          <a:noFill/>
          <a:ln>
            <a:noFill/>
          </a:ln>
        </p:spPr>
        <p:txBody>
          <a:bodyPr anchorCtr="0" anchor="ctr" bIns="91425" lIns="91425" rIns="91425" tIns="91425">
            <a:noAutofit/>
          </a:bodyPr>
          <a:lstStyle/>
          <a:p>
            <a:pPr lvl="0" rtl="0">
              <a:spcBef>
                <a:spcPts val="0"/>
              </a:spcBef>
              <a:buNone/>
            </a:pPr>
            <a:r>
              <a:rPr b="1" lang="en-US" sz="3600">
                <a:latin typeface="Roboto"/>
                <a:ea typeface="Roboto"/>
                <a:cs typeface="Roboto"/>
                <a:sym typeface="Roboto"/>
              </a:rPr>
              <a:t>Our First Tkinter Program</a:t>
            </a:r>
          </a:p>
          <a:p>
            <a:pPr lvl="0" rtl="0">
              <a:spcBef>
                <a:spcPts val="0"/>
              </a:spcBef>
              <a:buNone/>
            </a:pPr>
            <a:r>
              <a:t/>
            </a:r>
            <a:endParaRPr sz="1800"/>
          </a:p>
          <a:p>
            <a:pPr lvl="0" rtl="0">
              <a:spcBef>
                <a:spcPts val="0"/>
              </a:spcBef>
              <a:buNone/>
            </a:pPr>
            <a:r>
              <a:t/>
            </a:r>
            <a:endParaRPr b="1" sz="1800"/>
          </a:p>
          <a:p>
            <a:pPr lvl="0" rtl="0">
              <a:spcBef>
                <a:spcPts val="0"/>
              </a:spcBef>
              <a:buNone/>
            </a:pPr>
            <a:r>
              <a:t/>
            </a:r>
            <a:endParaRPr b="1" sz="1800"/>
          </a:p>
          <a:p>
            <a:pPr lvl="0" rtl="0">
              <a:spcBef>
                <a:spcPts val="0"/>
              </a:spcBef>
              <a:buNone/>
            </a:pPr>
            <a:r>
              <a:rPr b="1" lang="en-US" sz="2400">
                <a:latin typeface="Courier New"/>
                <a:ea typeface="Courier New"/>
                <a:cs typeface="Courier New"/>
                <a:sym typeface="Courier New"/>
              </a:rPr>
              <a:t>from tkinter import *</a:t>
            </a:r>
          </a:p>
          <a:p>
            <a:pPr lvl="0" rtl="0">
              <a:spcBef>
                <a:spcPts val="0"/>
              </a:spcBef>
              <a:buNone/>
            </a:pPr>
            <a:r>
              <a:rPr b="1" lang="en-US" sz="2400">
                <a:latin typeface="Courier New"/>
                <a:ea typeface="Courier New"/>
                <a:cs typeface="Courier New"/>
                <a:sym typeface="Courier New"/>
              </a:rPr>
              <a:t>root = Tk()</a:t>
            </a:r>
          </a:p>
          <a:p>
            <a:pPr lvl="0" rtl="0">
              <a:spcBef>
                <a:spcPts val="0"/>
              </a:spcBef>
              <a:buNone/>
            </a:pPr>
            <a:r>
              <a:rPr b="1" lang="en-US" sz="2400">
                <a:latin typeface="Courier New"/>
                <a:ea typeface="Courier New"/>
                <a:cs typeface="Courier New"/>
                <a:sym typeface="Courier New"/>
              </a:rPr>
              <a:t>w = Label(root, text="Hello, world!")</a:t>
            </a:r>
          </a:p>
          <a:p>
            <a:pPr lvl="0" rtl="0">
              <a:spcBef>
                <a:spcPts val="0"/>
              </a:spcBef>
              <a:buNone/>
            </a:pPr>
            <a:r>
              <a:rPr b="1" lang="en-US" sz="2400">
                <a:latin typeface="Courier New"/>
                <a:ea typeface="Courier New"/>
                <a:cs typeface="Courier New"/>
                <a:sym typeface="Courier New"/>
              </a:rPr>
              <a:t>w.pack()</a:t>
            </a:r>
          </a:p>
          <a:p>
            <a:pPr lvl="0" rtl="0">
              <a:spcBef>
                <a:spcPts val="0"/>
              </a:spcBef>
              <a:buNone/>
            </a:pPr>
            <a:r>
              <a:rPr b="1" lang="en-US" sz="2400">
                <a:latin typeface="Courier New"/>
                <a:ea typeface="Courier New"/>
                <a:cs typeface="Courier New"/>
                <a:sym typeface="Courier New"/>
              </a:rPr>
              <a:t>root.mainloop()</a:t>
            </a:r>
          </a:p>
          <a:p>
            <a:pPr lvl="0" rt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nvSpPr>
        <p:spPr>
          <a:xfrm>
            <a:off x="624450" y="880800"/>
            <a:ext cx="7895100" cy="5096400"/>
          </a:xfrm>
          <a:prstGeom prst="rect">
            <a:avLst/>
          </a:prstGeom>
          <a:noFill/>
          <a:ln>
            <a:noFill/>
          </a:ln>
        </p:spPr>
        <p:txBody>
          <a:bodyPr anchorCtr="0" anchor="ctr" bIns="91425" lIns="91425" rIns="91425" tIns="91425">
            <a:noAutofit/>
          </a:bodyPr>
          <a:lstStyle/>
          <a:p>
            <a:pPr lvl="0">
              <a:spcBef>
                <a:spcPts val="0"/>
              </a:spcBef>
              <a:buClr>
                <a:schemeClr val="dk1"/>
              </a:buClr>
              <a:buSzPct val="27500"/>
              <a:buFont typeface="Arial"/>
              <a:buNone/>
            </a:pPr>
            <a:r>
              <a:rPr b="1" lang="en-US" sz="4000">
                <a:solidFill>
                  <a:schemeClr val="dk1"/>
                </a:solidFill>
                <a:latin typeface="Roboto"/>
                <a:ea typeface="Roboto"/>
                <a:cs typeface="Roboto"/>
                <a:sym typeface="Roboto"/>
              </a:rPr>
              <a:t>Nearly every GUI program</a:t>
            </a:r>
            <a:r>
              <a:rPr lang="en-US" sz="1800">
                <a:solidFill>
                  <a:schemeClr val="dk1"/>
                </a:solidFill>
              </a:rPr>
              <a:t> ...</a:t>
            </a:r>
          </a:p>
          <a:p>
            <a:pPr lvl="0">
              <a:spcBef>
                <a:spcPts val="0"/>
              </a:spcBef>
              <a:buNone/>
            </a:pPr>
            <a:r>
              <a:t/>
            </a:r>
            <a:endParaRPr sz="1800"/>
          </a:p>
          <a:p>
            <a:pPr lvl="0">
              <a:spcBef>
                <a:spcPts val="0"/>
              </a:spcBef>
              <a:buNone/>
            </a:pPr>
            <a:r>
              <a:rPr lang="en-US" sz="1800"/>
              <a:t>Nearly every GUI program we will write will contain the following three lines.</a:t>
            </a:r>
          </a:p>
          <a:p>
            <a:pPr lvl="0" rtl="0">
              <a:spcBef>
                <a:spcPts val="0"/>
              </a:spcBef>
              <a:buNone/>
            </a:pPr>
            <a:r>
              <a:t/>
            </a:r>
            <a:endParaRPr sz="1800"/>
          </a:p>
          <a:p>
            <a:pPr lvl="0" rtl="0">
              <a:spcBef>
                <a:spcPts val="0"/>
              </a:spcBef>
              <a:buNone/>
            </a:pPr>
            <a:r>
              <a:t/>
            </a:r>
            <a:endParaRPr sz="1800">
              <a:latin typeface="Courier New"/>
              <a:ea typeface="Courier New"/>
              <a:cs typeface="Courier New"/>
              <a:sym typeface="Courier New"/>
            </a:endParaRPr>
          </a:p>
          <a:p>
            <a:pPr lvl="0" rtl="0">
              <a:spcBef>
                <a:spcPts val="0"/>
              </a:spcBef>
              <a:buNone/>
            </a:pPr>
            <a:r>
              <a:rPr b="1" lang="en-US" sz="1800">
                <a:latin typeface="Courier New"/>
                <a:ea typeface="Courier New"/>
                <a:cs typeface="Courier New"/>
                <a:sym typeface="Courier New"/>
              </a:rPr>
              <a:t>from tkinter import *</a:t>
            </a:r>
          </a:p>
          <a:p>
            <a:pPr lvl="0" rtl="0">
              <a:spcBef>
                <a:spcPts val="0"/>
              </a:spcBef>
              <a:buNone/>
            </a:pPr>
            <a:r>
              <a:rPr b="1" lang="en-US" sz="1800">
                <a:latin typeface="Courier New"/>
                <a:ea typeface="Courier New"/>
                <a:cs typeface="Courier New"/>
                <a:sym typeface="Courier New"/>
              </a:rPr>
              <a:t>root = Tk()</a:t>
            </a:r>
          </a:p>
          <a:p>
            <a:pPr lvl="0" rtl="0">
              <a:spcBef>
                <a:spcPts val="0"/>
              </a:spcBef>
              <a:buNone/>
            </a:pPr>
            <a:r>
              <a:rPr b="1" lang="en-US" sz="1800">
                <a:latin typeface="Courier New"/>
                <a:ea typeface="Courier New"/>
                <a:cs typeface="Courier New"/>
                <a:sym typeface="Courier New"/>
              </a:rPr>
              <a:t>app.mainloop()</a:t>
            </a:r>
          </a:p>
          <a:p>
            <a:pPr lvl="0" rt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