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Lst>
  <p:sldSz cy="6858000" cx="9144000"/>
  <p:notesSz cx="6858000" cy="9144000"/>
  <p:embeddedFontLst>
    <p:embeddedFont>
      <p:font typeface="Roboto"/>
      <p:regular r:id="rId11"/>
      <p:bold r:id="rId12"/>
      <p:italic r:id="rId13"/>
      <p:boldItalic r:id="rId14"/>
    </p:embeddedFont>
    <p:embeddedFont>
      <p:font typeface="Tahoma"/>
      <p:regular r:id="rId15"/>
      <p:bold r:id="rId16"/>
    </p:embeddedFont>
    <p:embeddedFont>
      <p:font typeface="Helvetica Neue Light"/>
      <p:regular r:id="rId17"/>
      <p:bold r:id="rId18"/>
      <p:italic r:id="rId19"/>
      <p:boldItalic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HelveticaNeueLight-boldItalic.fntdata"/><Relationship Id="rId11" Type="http://schemas.openxmlformats.org/officeDocument/2006/relationships/font" Target="fonts/Roboto-regular.fntdata"/><Relationship Id="rId22" Type="http://schemas.openxmlformats.org/officeDocument/2006/relationships/font" Target="fonts/RobotoMono-bold.fntdata"/><Relationship Id="rId10" Type="http://schemas.openxmlformats.org/officeDocument/2006/relationships/slide" Target="slides/slide6.xml"/><Relationship Id="rId21" Type="http://schemas.openxmlformats.org/officeDocument/2006/relationships/font" Target="fonts/RobotoMono-regular.fntdata"/><Relationship Id="rId13" Type="http://schemas.openxmlformats.org/officeDocument/2006/relationships/font" Target="fonts/Roboto-italic.fntdata"/><Relationship Id="rId24" Type="http://schemas.openxmlformats.org/officeDocument/2006/relationships/font" Target="fonts/RobotoMono-boldItalic.fntdata"/><Relationship Id="rId12" Type="http://schemas.openxmlformats.org/officeDocument/2006/relationships/font" Target="fonts/Roboto-bold.fntdata"/><Relationship Id="rId23"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Tahoma-regular.fntdata"/><Relationship Id="rId14" Type="http://schemas.openxmlformats.org/officeDocument/2006/relationships/font" Target="fonts/Roboto-boldItalic.fntdata"/><Relationship Id="rId17" Type="http://schemas.openxmlformats.org/officeDocument/2006/relationships/font" Target="fonts/HelveticaNeueLight-regular.fntdata"/><Relationship Id="rId16" Type="http://schemas.openxmlformats.org/officeDocument/2006/relationships/font" Target="fonts/Tahoma-bold.fntdata"/><Relationship Id="rId5" Type="http://schemas.openxmlformats.org/officeDocument/2006/relationships/slide" Target="slides/slide1.xml"/><Relationship Id="rId19" Type="http://schemas.openxmlformats.org/officeDocument/2006/relationships/font" Target="fonts/HelveticaNeueLight-italic.fntdata"/><Relationship Id="rId6" Type="http://schemas.openxmlformats.org/officeDocument/2006/relationships/slide" Target="slides/slide2.xml"/><Relationship Id="rId18" Type="http://schemas.openxmlformats.org/officeDocument/2006/relationships/font" Target="fonts/HelveticaNeue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620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6" name="Shape 6"/>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6800"/>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2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txBox="1"/>
          <p:nvPr>
            <p:ph idx="1" type="body"/>
          </p:nvPr>
        </p:nvSpPr>
        <p:spPr>
          <a:xfrm>
            <a:off x="914400" y="4343400"/>
            <a:ext cx="50292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6" name="Shape 5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7" name="Shape 6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txBox="1"/>
          <p:nvPr/>
        </p:nvSpPr>
        <p:spPr>
          <a:xfrm>
            <a:off x="3886200" y="8686800"/>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Tahoma"/>
              <a:buNone/>
            </a:pPr>
            <a:fld id="{00000000-1234-1234-1234-123412341234}" type="slidenum">
              <a:rPr b="0" i="0" lang="en-US" sz="1200" u="none">
                <a:solidFill>
                  <a:srgbClr val="000000"/>
                </a:solidFill>
                <a:latin typeface="Tahoma"/>
                <a:ea typeface="Tahoma"/>
                <a:cs typeface="Tahoma"/>
                <a:sym typeface="Tahoma"/>
              </a:rPr>
              <a:t>‹#›</a:t>
            </a:fld>
          </a:p>
        </p:txBody>
      </p:sp>
      <p:sp>
        <p:nvSpPr>
          <p:cNvPr id="72" name="Shape 7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73" name="Shape 7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78" name="Shape 7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
        <p:nvSpPr>
          <p:cNvPr id="85" name="Shape 85"/>
          <p:cNvSpPr txBox="1"/>
          <p:nvPr>
            <p:ph idx="12" type="sldNum"/>
          </p:nvPr>
        </p:nvSpPr>
        <p:spPr>
          <a:xfrm>
            <a:off x="3886200" y="8686800"/>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Tahoma"/>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amp; Subtitle">
    <p:spTree>
      <p:nvGrpSpPr>
        <p:cNvPr id="45" name="Shape 45"/>
        <p:cNvGrpSpPr/>
        <p:nvPr/>
      </p:nvGrpSpPr>
      <p:grpSpPr>
        <a:xfrm>
          <a:off x="0" y="0"/>
          <a:ext cx="0" cy="0"/>
          <a:chOff x="0" y="0"/>
          <a:chExt cx="0" cy="0"/>
        </a:xfrm>
      </p:grpSpPr>
      <p:sp>
        <p:nvSpPr>
          <p:cNvPr id="46" name="Shape 46"/>
          <p:cNvSpPr txBox="1"/>
          <p:nvPr>
            <p:ph type="title"/>
          </p:nvPr>
        </p:nvSpPr>
        <p:spPr>
          <a:xfrm>
            <a:off x="892968" y="1151929"/>
            <a:ext cx="7358100" cy="23217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47" name="Shape 47"/>
          <p:cNvSpPr txBox="1"/>
          <p:nvPr>
            <p:ph idx="1" type="body"/>
          </p:nvPr>
        </p:nvSpPr>
        <p:spPr>
          <a:xfrm>
            <a:off x="892968" y="3536156"/>
            <a:ext cx="7358100" cy="7947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2300" u="none" cap="none" strike="noStrike">
                <a:solidFill>
                  <a:srgbClr val="000000"/>
                </a:solidFill>
                <a:latin typeface="Helvetica Neue Light"/>
                <a:ea typeface="Helvetica Neue Light"/>
                <a:cs typeface="Helvetica Neue Light"/>
                <a:sym typeface="Helvetica Neue Light"/>
              </a:defRPr>
            </a:lvl5pPr>
            <a:lvl6pPr indent="-190500" lvl="5" marL="18796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6pPr>
            <a:lvl7pPr indent="-190500" lvl="6" marL="21844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7pPr>
            <a:lvl8pPr indent="-190500" lvl="7" marL="25019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8pPr>
            <a:lvl9pPr indent="-190500" lvl="8" marL="2806700" marR="0" rtl="0" algn="l">
              <a:lnSpc>
                <a:spcPct val="100000"/>
              </a:lnSpc>
              <a:spcBef>
                <a:spcPts val="3000"/>
              </a:spcBef>
              <a:spcAft>
                <a:spcPts val="0"/>
              </a:spcAft>
              <a:buClr>
                <a:srgbClr val="000000"/>
              </a:buClr>
              <a:buSzPct val="76000"/>
              <a:buFont typeface="Helvetica Neue Light"/>
              <a:buChar char="•"/>
              <a:defRPr b="0" i="0" sz="2500" u="none" cap="none" strike="noStrike">
                <a:solidFill>
                  <a:srgbClr val="000000"/>
                </a:solidFill>
                <a:latin typeface="Helvetica Neue Light"/>
                <a:ea typeface="Helvetica Neue Light"/>
                <a:cs typeface="Helvetica Neue Light"/>
                <a:sym typeface="Helvetica Neue Light"/>
              </a:defRPr>
            </a:lvl9pPr>
          </a:lstStyle>
          <a:p/>
        </p:txBody>
      </p:sp>
      <p:sp>
        <p:nvSpPr>
          <p:cNvPr id="48" name="Shape 48"/>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 Center">
    <p:spTree>
      <p:nvGrpSpPr>
        <p:cNvPr id="49" name="Shape 49"/>
        <p:cNvGrpSpPr/>
        <p:nvPr/>
      </p:nvGrpSpPr>
      <p:grpSpPr>
        <a:xfrm>
          <a:off x="0" y="0"/>
          <a:ext cx="0" cy="0"/>
          <a:chOff x="0" y="0"/>
          <a:chExt cx="0" cy="0"/>
        </a:xfrm>
      </p:grpSpPr>
      <p:sp>
        <p:nvSpPr>
          <p:cNvPr id="50" name="Shape 50"/>
          <p:cNvSpPr txBox="1"/>
          <p:nvPr>
            <p:ph type="title"/>
          </p:nvPr>
        </p:nvSpPr>
        <p:spPr>
          <a:xfrm>
            <a:off x="892968" y="2268140"/>
            <a:ext cx="7358100" cy="23217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1pPr>
            <a:lvl2pPr indent="165100" lvl="1"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2pPr>
            <a:lvl3pPr indent="317500" lvl="2"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3pPr>
            <a:lvl4pPr indent="482600" lvl="3"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4pPr>
            <a:lvl5pPr indent="647700" lvl="4"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5pPr>
            <a:lvl6pPr indent="800100" lvl="5"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6pPr>
            <a:lvl7pPr indent="965200" lvl="6"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7pPr>
            <a:lvl8pPr indent="1130300" lvl="7"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8pPr>
            <a:lvl9pPr indent="1282700" lvl="8" marL="0" marR="0" rtl="0" algn="ctr">
              <a:lnSpc>
                <a:spcPct val="100000"/>
              </a:lnSpc>
              <a:spcBef>
                <a:spcPts val="0"/>
              </a:spcBef>
              <a:spcAft>
                <a:spcPts val="0"/>
              </a:spcAft>
              <a:buClr>
                <a:srgbClr val="000000"/>
              </a:buClr>
              <a:buFont typeface="Helvetica Neue Light"/>
              <a:buNone/>
              <a:defRPr b="0" i="0" sz="5600" u="none" cap="none" strike="noStrike">
                <a:solidFill>
                  <a:srgbClr val="000000"/>
                </a:solidFill>
                <a:latin typeface="Helvetica Neue Light"/>
                <a:ea typeface="Helvetica Neue Light"/>
                <a:cs typeface="Helvetica Neue Light"/>
                <a:sym typeface="Helvetica Neue Light"/>
              </a:defRPr>
            </a:lvl9pPr>
          </a:lstStyle>
          <a:p/>
        </p:txBody>
      </p:sp>
      <p:sp>
        <p:nvSpPr>
          <p:cNvPr id="51" name="Shape 51"/>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1">
    <p:spTree>
      <p:nvGrpSpPr>
        <p:cNvPr id="52" name="Shape 52"/>
        <p:cNvGrpSpPr/>
        <p:nvPr/>
      </p:nvGrpSpPr>
      <p:grpSpPr>
        <a:xfrm>
          <a:off x="0" y="0"/>
          <a:ext cx="0" cy="0"/>
          <a:chOff x="0" y="0"/>
          <a:chExt cx="0" cy="0"/>
        </a:xfrm>
      </p:grpSpPr>
      <p:sp>
        <p:nvSpPr>
          <p:cNvPr id="53" name="Shape 53"/>
          <p:cNvSpPr txBox="1"/>
          <p:nvPr>
            <p:ph idx="12" type="sldNum"/>
          </p:nvPr>
        </p:nvSpPr>
        <p:spPr>
          <a:xfrm>
            <a:off x="4437983" y="6505277"/>
            <a:ext cx="258900" cy="2679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Helvetica Neue Light"/>
              <a:buNone/>
            </a:pPr>
            <a:fld id="{00000000-1234-1234-1234-123412341234}" type="slidenum">
              <a:rPr b="0" i="0" lang="en-US" sz="1300" u="none" cap="none" strike="noStrike">
                <a:solidFill>
                  <a:srgbClr val="000000"/>
                </a:solidFill>
                <a:latin typeface="Helvetica Neue Light"/>
                <a:ea typeface="Helvetica Neue Light"/>
                <a:cs typeface="Helvetica Neue Light"/>
                <a:sym typeface="Helvetica Neue Light"/>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7" name="Shape 17"/>
        <p:cNvGrpSpPr/>
        <p:nvPr/>
      </p:nvGrpSpPr>
      <p:grpSpPr>
        <a:xfrm>
          <a:off x="0" y="0"/>
          <a:ext cx="0" cy="0"/>
          <a:chOff x="0" y="0"/>
          <a:chExt cx="0" cy="0"/>
        </a:xfrm>
      </p:grpSpPr>
      <p:sp>
        <p:nvSpPr>
          <p:cNvPr id="18" name="Shape 18"/>
          <p:cNvSpPr txBox="1"/>
          <p:nvPr>
            <p:ph type="title"/>
          </p:nvPr>
        </p:nvSpPr>
        <p:spPr>
          <a:xfrm rot="5400000">
            <a:off x="4561681" y="2199481"/>
            <a:ext cx="5868986" cy="2076449"/>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19" name="Shape 19"/>
          <p:cNvSpPr txBox="1"/>
          <p:nvPr>
            <p:ph idx="1" type="body"/>
          </p:nvPr>
        </p:nvSpPr>
        <p:spPr>
          <a:xfrm rot="5400000">
            <a:off x="332581" y="199231"/>
            <a:ext cx="5868986" cy="607695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20" name="Shape 20"/>
        <p:cNvGrpSpPr/>
        <p:nvPr/>
      </p:nvGrpSpPr>
      <p:grpSpPr>
        <a:xfrm>
          <a:off x="0" y="0"/>
          <a:ext cx="0" cy="0"/>
          <a:chOff x="0" y="0"/>
          <a:chExt cx="0" cy="0"/>
        </a:xfrm>
      </p:grpSpPr>
      <p:sp>
        <p:nvSpPr>
          <p:cNvPr id="21" name="Shape 21"/>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2" name="Shape 22"/>
          <p:cNvSpPr txBox="1"/>
          <p:nvPr>
            <p:ph idx="1" type="body"/>
          </p:nvPr>
        </p:nvSpPr>
        <p:spPr>
          <a:xfrm rot="5400000">
            <a:off x="2089944" y="-532605"/>
            <a:ext cx="4572000" cy="8294687"/>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194944" lvl="1" marL="742950" marR="0" rtl="0" algn="l">
              <a:spcBef>
                <a:spcPts val="520"/>
              </a:spcBef>
              <a:spcAft>
                <a:spcPts val="0"/>
              </a:spcAft>
              <a:buClr>
                <a:schemeClr val="dk2"/>
              </a:buClr>
              <a:buSzPct val="55000"/>
              <a:buFont typeface="Noto Sans Symbols"/>
              <a:buChar char="■"/>
              <a:defRPr b="0" i="0" sz="26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23" name="Shape 23"/>
        <p:cNvGrpSpPr/>
        <p:nvPr/>
      </p:nvGrpSpPr>
      <p:grpSpPr>
        <a:xfrm>
          <a:off x="0" y="0"/>
          <a:ext cx="0" cy="0"/>
          <a:chOff x="0" y="0"/>
          <a:chExt cx="0" cy="0"/>
        </a:xfrm>
      </p:grpSpPr>
      <p:sp>
        <p:nvSpPr>
          <p:cNvPr id="24" name="Shape 24"/>
          <p:cNvSpPr txBox="1"/>
          <p:nvPr>
            <p:ph type="title"/>
          </p:nvPr>
        </p:nvSpPr>
        <p:spPr>
          <a:xfrm>
            <a:off x="1792288" y="4800600"/>
            <a:ext cx="5486399" cy="566737"/>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5" name="Shape 25"/>
          <p:cNvSpPr/>
          <p:nvPr>
            <p:ph idx="2" type="pic"/>
          </p:nvPr>
        </p:nvSpPr>
        <p:spPr>
          <a:xfrm>
            <a:off x="1792288" y="612775"/>
            <a:ext cx="5486399" cy="4114800"/>
          </a:xfrm>
          <a:prstGeom prst="rect">
            <a:avLst/>
          </a:prstGeom>
          <a:noFill/>
          <a:ln>
            <a:noFill/>
          </a:ln>
        </p:spPr>
        <p:txBody>
          <a:bodyPr anchorCtr="0" anchor="t" bIns="91425" lIns="91425" rIns="91425" tIns="91425"/>
          <a:lstStyle>
            <a:lvl1pPr indent="0" lvl="0" marL="0" marR="0" rtl="0" algn="l">
              <a:spcBef>
                <a:spcPts val="640"/>
              </a:spcBef>
              <a:spcAft>
                <a:spcPts val="0"/>
              </a:spcAft>
              <a:buClr>
                <a:srgbClr val="990033"/>
              </a:buClr>
              <a:buFont typeface="Noto Sans Symbols"/>
              <a:buNone/>
              <a:defRPr b="0" i="0" sz="3200" u="none" cap="none" strike="noStrike">
                <a:solidFill>
                  <a:schemeClr val="dk2"/>
                </a:solidFill>
                <a:latin typeface="Arial"/>
                <a:ea typeface="Arial"/>
                <a:cs typeface="Arial"/>
                <a:sym typeface="Arial"/>
              </a:defRPr>
            </a:lvl1pPr>
            <a:lvl2pPr indent="0" lvl="1" marL="457200" marR="0" rtl="0" algn="l">
              <a:spcBef>
                <a:spcPts val="560"/>
              </a:spcBef>
              <a:spcAft>
                <a:spcPts val="0"/>
              </a:spcAft>
              <a:buClr>
                <a:schemeClr val="dk2"/>
              </a:buClr>
              <a:buFont typeface="Noto Sans Symbols"/>
              <a:buNone/>
              <a:defRPr b="0" i="0" sz="2800" u="none" cap="none" strike="noStrike">
                <a:solidFill>
                  <a:srgbClr val="800000"/>
                </a:solidFill>
                <a:latin typeface="Arial"/>
                <a:ea typeface="Arial"/>
                <a:cs typeface="Arial"/>
                <a:sym typeface="Arial"/>
              </a:defRPr>
            </a:lvl2pPr>
            <a:lvl3pPr indent="0" lvl="2" marL="914400" marR="0" rtl="0" algn="l">
              <a:spcBef>
                <a:spcPts val="480"/>
              </a:spcBef>
              <a:spcAft>
                <a:spcPts val="0"/>
              </a:spcAft>
              <a:buClr>
                <a:srgbClr val="990033"/>
              </a:buClr>
              <a:buFont typeface="Noto Sans Symbols"/>
              <a:buNone/>
              <a:defRPr b="0" i="0" sz="2400" u="none" cap="none" strike="noStrike">
                <a:solidFill>
                  <a:schemeClr val="dk2"/>
                </a:solidFill>
                <a:latin typeface="Arial"/>
                <a:ea typeface="Arial"/>
                <a:cs typeface="Arial"/>
                <a:sym typeface="Arial"/>
              </a:defRPr>
            </a:lvl3pPr>
            <a:lvl4pPr indent="0" lvl="3" marL="1371600" marR="0" rtl="0" algn="l">
              <a:spcBef>
                <a:spcPts val="400"/>
              </a:spcBef>
              <a:spcAft>
                <a:spcPts val="0"/>
              </a:spcAft>
              <a:buClr>
                <a:schemeClr val="dk2"/>
              </a:buClr>
              <a:buFont typeface="Noto Sans Symbols"/>
              <a:buNone/>
              <a:defRPr b="0" i="0" sz="2000" u="none" cap="none" strike="noStrike">
                <a:solidFill>
                  <a:srgbClr val="800000"/>
                </a:solidFill>
                <a:latin typeface="Arial"/>
                <a:ea typeface="Arial"/>
                <a:cs typeface="Arial"/>
                <a:sym typeface="Arial"/>
              </a:defRPr>
            </a:lvl4pPr>
            <a:lvl5pPr indent="0" lvl="4" marL="18288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5pPr>
            <a:lvl6pPr indent="0" lvl="5" marL="22860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6pPr>
            <a:lvl7pPr indent="0" lvl="6" marL="27432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7pPr>
            <a:lvl8pPr indent="0" lvl="7" marL="32004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8pPr>
            <a:lvl9pPr indent="0" lvl="8" marL="3657600" marR="0" rtl="0" algn="l">
              <a:spcBef>
                <a:spcPts val="400"/>
              </a:spcBef>
              <a:spcAft>
                <a:spcPts val="0"/>
              </a:spcAft>
              <a:buClr>
                <a:srgbClr val="990033"/>
              </a:buClr>
              <a:buFont typeface="Noto Sans Symbols"/>
              <a:buNone/>
              <a:defRPr b="0" i="0" sz="2000" u="none" cap="none" strike="noStrike">
                <a:solidFill>
                  <a:schemeClr val="dk2"/>
                </a:solidFill>
                <a:latin typeface="Arial"/>
                <a:ea typeface="Arial"/>
                <a:cs typeface="Arial"/>
                <a:sym typeface="Arial"/>
              </a:defRPr>
            </a:lvl9pPr>
          </a:lstStyle>
          <a:p/>
        </p:txBody>
      </p:sp>
      <p:sp>
        <p:nvSpPr>
          <p:cNvPr id="26" name="Shape 26"/>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7" name="Shape 27"/>
        <p:cNvGrpSpPr/>
        <p:nvPr/>
      </p:nvGrpSpPr>
      <p:grpSpPr>
        <a:xfrm>
          <a:off x="0" y="0"/>
          <a:ext cx="0" cy="0"/>
          <a:chOff x="0" y="0"/>
          <a:chExt cx="0" cy="0"/>
        </a:xfrm>
      </p:grpSpPr>
      <p:sp>
        <p:nvSpPr>
          <p:cNvPr id="28" name="Shape 28"/>
          <p:cNvSpPr txBox="1"/>
          <p:nvPr>
            <p:ph type="title"/>
          </p:nvPr>
        </p:nvSpPr>
        <p:spPr>
          <a:xfrm>
            <a:off x="457200" y="273050"/>
            <a:ext cx="3008313" cy="1162049"/>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20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29" name="Shape 29"/>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indent="-220980" lvl="0" marL="342900" marR="0" rtl="0" algn="l">
              <a:spcBef>
                <a:spcPts val="640"/>
              </a:spcBef>
              <a:spcAft>
                <a:spcPts val="0"/>
              </a:spcAft>
              <a:buClr>
                <a:srgbClr val="990033"/>
              </a:buClr>
              <a:buSzPct val="60000"/>
              <a:buFont typeface="Noto Sans Symbols"/>
              <a:buChar char="■"/>
              <a:defRPr b="0" i="0" sz="3200" u="none" cap="none" strike="noStrike">
                <a:solidFill>
                  <a:schemeClr val="dk2"/>
                </a:solidFill>
                <a:latin typeface="Arial"/>
                <a:ea typeface="Arial"/>
                <a:cs typeface="Arial"/>
                <a:sym typeface="Arial"/>
              </a:defRPr>
            </a:lvl1pPr>
            <a:lvl2pPr indent="-187959" lvl="1" marL="742950" marR="0" rtl="0" algn="l">
              <a:spcBef>
                <a:spcPts val="560"/>
              </a:spcBef>
              <a:spcAft>
                <a:spcPts val="0"/>
              </a:spcAft>
              <a:buClr>
                <a:schemeClr val="dk2"/>
              </a:buClr>
              <a:buSzPct val="55000"/>
              <a:buFont typeface="Noto Sans Symbols"/>
              <a:buChar char="■"/>
              <a:defRPr b="0" i="0" sz="2800" u="none" cap="none" strike="noStrike">
                <a:solidFill>
                  <a:srgbClr val="800000"/>
                </a:solidFill>
                <a:latin typeface="Arial"/>
                <a:ea typeface="Arial"/>
                <a:cs typeface="Arial"/>
                <a:sym typeface="Arial"/>
              </a:defRPr>
            </a:lvl2pPr>
            <a:lvl3pPr indent="-152400" lvl="2" marL="1143000" marR="0" rtl="0" algn="l">
              <a:spcBef>
                <a:spcPts val="480"/>
              </a:spcBef>
              <a:spcAft>
                <a:spcPts val="0"/>
              </a:spcAft>
              <a:buClr>
                <a:srgbClr val="990033"/>
              </a:buClr>
              <a:buSzPct val="50000"/>
              <a:buFont typeface="Noto Sans Symbols"/>
              <a:buChar char="■"/>
              <a:defRPr b="0" i="0" sz="2400" u="none" cap="none" strike="noStrike">
                <a:solidFill>
                  <a:schemeClr val="dk2"/>
                </a:solidFill>
                <a:latin typeface="Arial"/>
                <a:ea typeface="Arial"/>
                <a:cs typeface="Arial"/>
                <a:sym typeface="Arial"/>
              </a:defRPr>
            </a:lvl3pPr>
            <a:lvl4pPr indent="-158750" lvl="3" marL="160020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4pPr>
            <a:lvl5pPr indent="-165100" lvl="4" marL="20574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5pPr>
            <a:lvl6pPr indent="-165100" lvl="5" marL="25146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6pPr>
            <a:lvl7pPr indent="-165100" lvl="6" marL="29718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7pPr>
            <a:lvl8pPr indent="-165100" lvl="7" marL="3429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8pPr>
            <a:lvl9pPr indent="-165100" lvl="8" marL="38862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30" name="Shape 30"/>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lvl="0" marL="0" marR="0" rtl="0" algn="l">
              <a:spcBef>
                <a:spcPts val="280"/>
              </a:spcBef>
              <a:spcAft>
                <a:spcPts val="0"/>
              </a:spcAft>
              <a:buClr>
                <a:srgbClr val="990033"/>
              </a:buClr>
              <a:buFont typeface="Noto Sans Symbols"/>
              <a:buNone/>
              <a:defRPr b="0" i="0" sz="1400" u="none" cap="none" strike="noStrike">
                <a:solidFill>
                  <a:schemeClr val="dk2"/>
                </a:solidFill>
                <a:latin typeface="Arial"/>
                <a:ea typeface="Arial"/>
                <a:cs typeface="Arial"/>
                <a:sym typeface="Arial"/>
              </a:defRPr>
            </a:lvl1pPr>
            <a:lvl2pPr indent="0" lvl="1" marL="457200" marR="0" rtl="0" algn="l">
              <a:spcBef>
                <a:spcPts val="240"/>
              </a:spcBef>
              <a:spcAft>
                <a:spcPts val="0"/>
              </a:spcAft>
              <a:buClr>
                <a:schemeClr val="dk2"/>
              </a:buClr>
              <a:buFont typeface="Noto Sans Symbols"/>
              <a:buNone/>
              <a:defRPr b="0" i="0" sz="1200" u="none" cap="none" strike="noStrike">
                <a:solidFill>
                  <a:srgbClr val="800000"/>
                </a:solidFill>
                <a:latin typeface="Arial"/>
                <a:ea typeface="Arial"/>
                <a:cs typeface="Arial"/>
                <a:sym typeface="Arial"/>
              </a:defRPr>
            </a:lvl2pPr>
            <a:lvl3pPr indent="0" lvl="2" marL="914400" marR="0" rtl="0" algn="l">
              <a:spcBef>
                <a:spcPts val="200"/>
              </a:spcBef>
              <a:spcAft>
                <a:spcPts val="0"/>
              </a:spcAft>
              <a:buClr>
                <a:srgbClr val="990033"/>
              </a:buClr>
              <a:buFont typeface="Noto Sans Symbols"/>
              <a:buNone/>
              <a:defRPr b="0" i="0" sz="1000" u="none" cap="none" strike="noStrike">
                <a:solidFill>
                  <a:schemeClr val="dk2"/>
                </a:solidFill>
                <a:latin typeface="Arial"/>
                <a:ea typeface="Arial"/>
                <a:cs typeface="Arial"/>
                <a:sym typeface="Arial"/>
              </a:defRPr>
            </a:lvl3pPr>
            <a:lvl4pPr indent="0" lvl="3" marL="1371600" marR="0" rtl="0" algn="l">
              <a:spcBef>
                <a:spcPts val="180"/>
              </a:spcBef>
              <a:spcAft>
                <a:spcPts val="0"/>
              </a:spcAft>
              <a:buClr>
                <a:schemeClr val="dk2"/>
              </a:buClr>
              <a:buFont typeface="Noto Sans Symbols"/>
              <a:buNone/>
              <a:defRPr b="0" i="0" sz="900" u="none" cap="none" strike="noStrike">
                <a:solidFill>
                  <a:srgbClr val="800000"/>
                </a:solidFill>
                <a:latin typeface="Arial"/>
                <a:ea typeface="Arial"/>
                <a:cs typeface="Arial"/>
                <a:sym typeface="Arial"/>
              </a:defRPr>
            </a:lvl4pPr>
            <a:lvl5pPr indent="0" lvl="4" marL="18288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5pPr>
            <a:lvl6pPr indent="0" lvl="5" marL="22860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6pPr>
            <a:lvl7pPr indent="0" lvl="6" marL="27432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7pPr>
            <a:lvl8pPr indent="0" lvl="7" marL="32004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8pPr>
            <a:lvl9pPr indent="0" lvl="8" marL="3657600" marR="0" rtl="0" algn="l">
              <a:spcBef>
                <a:spcPts val="180"/>
              </a:spcBef>
              <a:spcAft>
                <a:spcPts val="0"/>
              </a:spcAft>
              <a:buClr>
                <a:srgbClr val="990033"/>
              </a:buClr>
              <a:buFont typeface="Noto Sans Symbols"/>
              <a:buNone/>
              <a:defRPr b="0" i="0" sz="9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4" name="Shape 34"/>
        <p:cNvGrpSpPr/>
        <p:nvPr/>
      </p:nvGrpSpPr>
      <p:grpSpPr>
        <a:xfrm>
          <a:off x="0" y="0"/>
          <a:ext cx="0" cy="0"/>
          <a:chOff x="0" y="0"/>
          <a:chExt cx="0" cy="0"/>
        </a:xfrm>
      </p:grpSpPr>
      <p:sp>
        <p:nvSpPr>
          <p:cNvPr id="35" name="Shape 35"/>
          <p:cNvSpPr txBox="1"/>
          <p:nvPr>
            <p:ph type="title"/>
          </p:nvPr>
        </p:nvSpPr>
        <p:spPr>
          <a:xfrm>
            <a:off x="457200" y="274637"/>
            <a:ext cx="8229600" cy="11430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36" name="Shape 36"/>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7" name="Shape 37"/>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
        <p:nvSpPr>
          <p:cNvPr id="38" name="Shape 38"/>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lvl="0" marL="0" marR="0" rtl="0" algn="l">
              <a:spcBef>
                <a:spcPts val="480"/>
              </a:spcBef>
              <a:spcAft>
                <a:spcPts val="0"/>
              </a:spcAft>
              <a:buClr>
                <a:srgbClr val="990033"/>
              </a:buClr>
              <a:buFont typeface="Noto Sans Symbols"/>
              <a:buNone/>
              <a:defRPr b="1" i="0" sz="2400" u="none" cap="none" strike="noStrike">
                <a:solidFill>
                  <a:schemeClr val="dk2"/>
                </a:solidFill>
                <a:latin typeface="Arial"/>
                <a:ea typeface="Arial"/>
                <a:cs typeface="Arial"/>
                <a:sym typeface="Arial"/>
              </a:defRPr>
            </a:lvl1pPr>
            <a:lvl2pPr indent="0" lvl="1" marL="457200" marR="0" rtl="0" algn="l">
              <a:spcBef>
                <a:spcPts val="400"/>
              </a:spcBef>
              <a:spcAft>
                <a:spcPts val="0"/>
              </a:spcAft>
              <a:buClr>
                <a:schemeClr val="dk2"/>
              </a:buClr>
              <a:buFont typeface="Noto Sans Symbols"/>
              <a:buNone/>
              <a:defRPr b="1" i="0" sz="2000" u="none" cap="none" strike="noStrike">
                <a:solidFill>
                  <a:srgbClr val="800000"/>
                </a:solidFill>
                <a:latin typeface="Arial"/>
                <a:ea typeface="Arial"/>
                <a:cs typeface="Arial"/>
                <a:sym typeface="Arial"/>
              </a:defRPr>
            </a:lvl2pPr>
            <a:lvl3pPr indent="0" lvl="2" marL="914400" marR="0" rtl="0" algn="l">
              <a:spcBef>
                <a:spcPts val="360"/>
              </a:spcBef>
              <a:spcAft>
                <a:spcPts val="0"/>
              </a:spcAft>
              <a:buClr>
                <a:srgbClr val="990033"/>
              </a:buClr>
              <a:buFont typeface="Noto Sans Symbols"/>
              <a:buNone/>
              <a:defRPr b="1" i="0" sz="1800" u="none" cap="none" strike="noStrike">
                <a:solidFill>
                  <a:schemeClr val="dk2"/>
                </a:solidFill>
                <a:latin typeface="Arial"/>
                <a:ea typeface="Arial"/>
                <a:cs typeface="Arial"/>
                <a:sym typeface="Arial"/>
              </a:defRPr>
            </a:lvl3pPr>
            <a:lvl4pPr indent="0" lvl="3" marL="1371600" marR="0" rtl="0" algn="l">
              <a:spcBef>
                <a:spcPts val="320"/>
              </a:spcBef>
              <a:spcAft>
                <a:spcPts val="0"/>
              </a:spcAft>
              <a:buClr>
                <a:schemeClr val="dk2"/>
              </a:buClr>
              <a:buFont typeface="Noto Sans Symbols"/>
              <a:buNone/>
              <a:defRPr b="1" i="0" sz="1600" u="none" cap="none" strike="noStrike">
                <a:solidFill>
                  <a:srgbClr val="800000"/>
                </a:solidFill>
                <a:latin typeface="Arial"/>
                <a:ea typeface="Arial"/>
                <a:cs typeface="Arial"/>
                <a:sym typeface="Arial"/>
              </a:defRPr>
            </a:lvl4pPr>
            <a:lvl5pPr indent="0" lvl="4" marL="18288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5pPr>
            <a:lvl6pPr indent="0" lvl="5" marL="22860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6pPr>
            <a:lvl7pPr indent="0" lvl="6" marL="27432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7pPr>
            <a:lvl8pPr indent="0" lvl="7" marL="32004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8pPr>
            <a:lvl9pPr indent="0" lvl="8" marL="3657600" marR="0" rtl="0" algn="l">
              <a:spcBef>
                <a:spcPts val="320"/>
              </a:spcBef>
              <a:spcAft>
                <a:spcPts val="0"/>
              </a:spcAft>
              <a:buClr>
                <a:srgbClr val="990033"/>
              </a:buClr>
              <a:buFont typeface="Noto Sans Symbols"/>
              <a:buNone/>
              <a:defRPr b="1" i="0" sz="1600" u="none" cap="none" strike="noStrike">
                <a:solidFill>
                  <a:schemeClr val="dk2"/>
                </a:solidFill>
                <a:latin typeface="Arial"/>
                <a:ea typeface="Arial"/>
                <a:cs typeface="Arial"/>
                <a:sym typeface="Arial"/>
              </a:defRPr>
            </a:lvl9pPr>
          </a:lstStyle>
          <a:p/>
        </p:txBody>
      </p:sp>
      <p:sp>
        <p:nvSpPr>
          <p:cNvPr id="39" name="Shape 39"/>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indent="-251459" lvl="0" marL="342900" marR="0" rtl="0" algn="l">
              <a:spcBef>
                <a:spcPts val="480"/>
              </a:spcBef>
              <a:spcAft>
                <a:spcPts val="0"/>
              </a:spcAft>
              <a:buClr>
                <a:srgbClr val="990033"/>
              </a:buClr>
              <a:buSzPct val="59999"/>
              <a:buFont typeface="Noto Sans Symbols"/>
              <a:buChar char="■"/>
              <a:defRPr b="0" i="0" sz="2400" u="none" cap="none" strike="noStrike">
                <a:solidFill>
                  <a:schemeClr val="dk2"/>
                </a:solidFill>
                <a:latin typeface="Arial"/>
                <a:ea typeface="Arial"/>
                <a:cs typeface="Arial"/>
                <a:sym typeface="Arial"/>
              </a:defRPr>
            </a:lvl1pPr>
            <a:lvl2pPr indent="-215900" lvl="1" marL="742950" marR="0" rtl="0" algn="l">
              <a:spcBef>
                <a:spcPts val="400"/>
              </a:spcBef>
              <a:spcAft>
                <a:spcPts val="0"/>
              </a:spcAft>
              <a:buClr>
                <a:schemeClr val="dk2"/>
              </a:buClr>
              <a:buSzPct val="55000"/>
              <a:buFont typeface="Noto Sans Symbols"/>
              <a:buChar char="■"/>
              <a:defRPr b="0" i="0" sz="2000" u="none" cap="none" strike="noStrike">
                <a:solidFill>
                  <a:srgbClr val="800000"/>
                </a:solidFill>
                <a:latin typeface="Arial"/>
                <a:ea typeface="Arial"/>
                <a:cs typeface="Arial"/>
                <a:sym typeface="Arial"/>
              </a:defRPr>
            </a:lvl2pPr>
            <a:lvl3pPr indent="-171450" lvl="2" marL="1143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3pPr>
            <a:lvl4pPr indent="-172719" lvl="3" marL="1600200" marR="0" rtl="0" algn="l">
              <a:spcBef>
                <a:spcPts val="320"/>
              </a:spcBef>
              <a:spcAft>
                <a:spcPts val="0"/>
              </a:spcAft>
              <a:buClr>
                <a:schemeClr val="dk2"/>
              </a:buClr>
              <a:buSzPct val="55000"/>
              <a:buFont typeface="Noto Sans Symbols"/>
              <a:buChar char="■"/>
              <a:defRPr b="0" i="0" sz="1600" u="none" cap="none" strike="noStrike">
                <a:solidFill>
                  <a:srgbClr val="800000"/>
                </a:solidFill>
                <a:latin typeface="Arial"/>
                <a:ea typeface="Arial"/>
                <a:cs typeface="Arial"/>
                <a:sym typeface="Arial"/>
              </a:defRPr>
            </a:lvl4pPr>
            <a:lvl5pPr indent="-177800" lvl="4" marL="20574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5pPr>
            <a:lvl6pPr indent="-177800" lvl="5" marL="25146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6pPr>
            <a:lvl7pPr indent="-177800" lvl="6" marL="29718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7pPr>
            <a:lvl8pPr indent="-177800" lvl="7" marL="34290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8pPr>
            <a:lvl9pPr indent="-177800" lvl="8" marL="3886200" marR="0" rtl="0" algn="l">
              <a:spcBef>
                <a:spcPts val="320"/>
              </a:spcBef>
              <a:spcAft>
                <a:spcPts val="0"/>
              </a:spcAft>
              <a:buClr>
                <a:srgbClr val="990033"/>
              </a:buClr>
              <a:buSzPct val="50000"/>
              <a:buFont typeface="Noto Sans Symbols"/>
              <a:buChar char="■"/>
              <a:defRPr b="0" i="0" sz="16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0" name="Shape 40"/>
        <p:cNvGrpSpPr/>
        <p:nvPr/>
      </p:nvGrpSpPr>
      <p:grpSpPr>
        <a:xfrm>
          <a:off x="0" y="0"/>
          <a:ext cx="0" cy="0"/>
          <a:chOff x="0" y="0"/>
          <a:chExt cx="0" cy="0"/>
        </a:xfrm>
      </p:grpSpPr>
      <p:sp>
        <p:nvSpPr>
          <p:cNvPr id="41" name="Shape 41"/>
          <p:cNvSpPr txBox="1"/>
          <p:nvPr>
            <p:ph type="title"/>
          </p:nvPr>
        </p:nvSpPr>
        <p:spPr>
          <a:xfrm>
            <a:off x="228600" y="303212"/>
            <a:ext cx="7796213" cy="992187"/>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3600" u="none" cap="none" strike="noStrike">
                <a:solidFill>
                  <a:srgbClr val="800000"/>
                </a:solidFill>
                <a:latin typeface="Arial"/>
                <a:ea typeface="Arial"/>
                <a:cs typeface="Arial"/>
                <a:sym typeface="Arial"/>
              </a:defRPr>
            </a:lvl1pPr>
            <a:lvl2pPr indent="0" lvl="1" marL="0" marR="0" rtl="0" algn="l">
              <a:spcBef>
                <a:spcPts val="0"/>
              </a:spcBef>
              <a:spcAft>
                <a:spcPts val="0"/>
              </a:spcAft>
              <a:buNone/>
              <a:defRPr b="0" i="0" sz="3600" u="none" cap="none" strike="noStrike">
                <a:solidFill>
                  <a:srgbClr val="800000"/>
                </a:solidFill>
                <a:latin typeface="Arial"/>
                <a:ea typeface="Arial"/>
                <a:cs typeface="Arial"/>
                <a:sym typeface="Arial"/>
              </a:defRPr>
            </a:lvl2pPr>
            <a:lvl3pPr indent="0" lvl="2" marL="0" marR="0" rtl="0" algn="l">
              <a:spcBef>
                <a:spcPts val="0"/>
              </a:spcBef>
              <a:spcAft>
                <a:spcPts val="0"/>
              </a:spcAft>
              <a:buNone/>
              <a:defRPr b="0" i="0" sz="3600" u="none" cap="none" strike="noStrike">
                <a:solidFill>
                  <a:srgbClr val="800000"/>
                </a:solidFill>
                <a:latin typeface="Arial"/>
                <a:ea typeface="Arial"/>
                <a:cs typeface="Arial"/>
                <a:sym typeface="Arial"/>
              </a:defRPr>
            </a:lvl3pPr>
            <a:lvl4pPr indent="0" lvl="3" marL="0" marR="0" rtl="0" algn="l">
              <a:spcBef>
                <a:spcPts val="0"/>
              </a:spcBef>
              <a:spcAft>
                <a:spcPts val="0"/>
              </a:spcAft>
              <a:buNone/>
              <a:defRPr b="0" i="0" sz="3600" u="none" cap="none" strike="noStrike">
                <a:solidFill>
                  <a:srgbClr val="800000"/>
                </a:solidFill>
                <a:latin typeface="Arial"/>
                <a:ea typeface="Arial"/>
                <a:cs typeface="Arial"/>
                <a:sym typeface="Arial"/>
              </a:defRPr>
            </a:lvl4pPr>
            <a:lvl5pPr indent="0" lvl="4" marL="0" marR="0" rtl="0" algn="l">
              <a:spcBef>
                <a:spcPts val="0"/>
              </a:spcBef>
              <a:spcAft>
                <a:spcPts val="0"/>
              </a:spcAft>
              <a:buNone/>
              <a:defRPr b="0" i="0" sz="3600" u="none" cap="none" strike="noStrike">
                <a:solidFill>
                  <a:srgbClr val="800000"/>
                </a:solidFill>
                <a:latin typeface="Arial"/>
                <a:ea typeface="Arial"/>
                <a:cs typeface="Arial"/>
                <a:sym typeface="Arial"/>
              </a:defRPr>
            </a:lvl5pPr>
            <a:lvl6pPr indent="0" lvl="5" marL="457200" marR="0" rtl="0" algn="l">
              <a:spcBef>
                <a:spcPts val="0"/>
              </a:spcBef>
              <a:spcAft>
                <a:spcPts val="0"/>
              </a:spcAft>
              <a:buNone/>
              <a:defRPr b="0" i="0" sz="3600" u="none" cap="none" strike="noStrike">
                <a:solidFill>
                  <a:srgbClr val="800000"/>
                </a:solidFill>
                <a:latin typeface="Arial"/>
                <a:ea typeface="Arial"/>
                <a:cs typeface="Arial"/>
                <a:sym typeface="Arial"/>
              </a:defRPr>
            </a:lvl6pPr>
            <a:lvl7pPr indent="0" lvl="6" marL="914400" marR="0" rtl="0" algn="l">
              <a:spcBef>
                <a:spcPts val="0"/>
              </a:spcBef>
              <a:spcAft>
                <a:spcPts val="0"/>
              </a:spcAft>
              <a:buNone/>
              <a:defRPr b="0" i="0" sz="3600" u="none" cap="none" strike="noStrike">
                <a:solidFill>
                  <a:srgbClr val="800000"/>
                </a:solidFill>
                <a:latin typeface="Arial"/>
                <a:ea typeface="Arial"/>
                <a:cs typeface="Arial"/>
                <a:sym typeface="Arial"/>
              </a:defRPr>
            </a:lvl7pPr>
            <a:lvl8pPr indent="0" lvl="7" marL="1371600" marR="0" rtl="0" algn="l">
              <a:spcBef>
                <a:spcPts val="0"/>
              </a:spcBef>
              <a:spcAft>
                <a:spcPts val="0"/>
              </a:spcAft>
              <a:buNone/>
              <a:defRPr b="0" i="0" sz="3600" u="none" cap="none" strike="noStrike">
                <a:solidFill>
                  <a:srgbClr val="800000"/>
                </a:solidFill>
                <a:latin typeface="Arial"/>
                <a:ea typeface="Arial"/>
                <a:cs typeface="Arial"/>
                <a:sym typeface="Arial"/>
              </a:defRPr>
            </a:lvl8pPr>
            <a:lvl9pPr indent="0" lvl="8" marL="1828800" marR="0" rtl="0" algn="l">
              <a:spcBef>
                <a:spcPts val="0"/>
              </a:spcBef>
              <a:spcAft>
                <a:spcPts val="0"/>
              </a:spcAft>
              <a:buNone/>
              <a:defRPr b="0" i="0" sz="3600" u="none" cap="none" strike="noStrike">
                <a:solidFill>
                  <a:srgbClr val="800000"/>
                </a:solidFill>
                <a:latin typeface="Arial"/>
                <a:ea typeface="Arial"/>
                <a:cs typeface="Arial"/>
                <a:sym typeface="Arial"/>
              </a:defRPr>
            </a:lvl9pPr>
          </a:lstStyle>
          <a:p/>
        </p:txBody>
      </p:sp>
      <p:sp>
        <p:nvSpPr>
          <p:cNvPr id="42" name="Shape 42"/>
          <p:cNvSpPr txBox="1"/>
          <p:nvPr>
            <p:ph idx="1" type="body"/>
          </p:nvPr>
        </p:nvSpPr>
        <p:spPr>
          <a:xfrm>
            <a:off x="239712" y="1600200"/>
            <a:ext cx="4070350"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
        <p:nvSpPr>
          <p:cNvPr id="43" name="Shape 43"/>
          <p:cNvSpPr txBox="1"/>
          <p:nvPr>
            <p:ph idx="2" type="body"/>
          </p:nvPr>
        </p:nvSpPr>
        <p:spPr>
          <a:xfrm>
            <a:off x="4462462" y="1600200"/>
            <a:ext cx="4071936" cy="4572000"/>
          </a:xfrm>
          <a:prstGeom prst="rect">
            <a:avLst/>
          </a:prstGeom>
          <a:noFill/>
          <a:ln>
            <a:noFill/>
          </a:ln>
        </p:spPr>
        <p:txBody>
          <a:bodyPr anchorCtr="0" anchor="t" bIns="91425" lIns="91425" rIns="91425" tIns="91425"/>
          <a:lstStyle>
            <a:lvl1pPr indent="-236220" lvl="0" marL="342900" marR="0" rtl="0" algn="l">
              <a:spcBef>
                <a:spcPts val="560"/>
              </a:spcBef>
              <a:spcAft>
                <a:spcPts val="0"/>
              </a:spcAft>
              <a:buClr>
                <a:srgbClr val="990033"/>
              </a:buClr>
              <a:buSzPct val="59999"/>
              <a:buFont typeface="Noto Sans Symbols"/>
              <a:buChar char="■"/>
              <a:defRPr b="0" i="0" sz="2800" u="none" cap="none" strike="noStrike">
                <a:solidFill>
                  <a:schemeClr val="dk2"/>
                </a:solidFill>
                <a:latin typeface="Arial"/>
                <a:ea typeface="Arial"/>
                <a:cs typeface="Arial"/>
                <a:sym typeface="Arial"/>
              </a:defRPr>
            </a:lvl1pPr>
            <a:lvl2pPr indent="-201930" lvl="1" marL="742950" marR="0" rtl="0" algn="l">
              <a:spcBef>
                <a:spcPts val="480"/>
              </a:spcBef>
              <a:spcAft>
                <a:spcPts val="0"/>
              </a:spcAft>
              <a:buClr>
                <a:schemeClr val="dk2"/>
              </a:buClr>
              <a:buSzPct val="55000"/>
              <a:buFont typeface="Noto Sans Symbols"/>
              <a:buChar char="■"/>
              <a:defRPr b="0" i="0" sz="2400" u="none" cap="none" strike="noStrike">
                <a:solidFill>
                  <a:srgbClr val="800000"/>
                </a:solidFill>
                <a:latin typeface="Arial"/>
                <a:ea typeface="Arial"/>
                <a:cs typeface="Arial"/>
                <a:sym typeface="Arial"/>
              </a:defRPr>
            </a:lvl2pPr>
            <a:lvl3pPr indent="-165100" lvl="2" marL="1143000" marR="0" rtl="0" algn="l">
              <a:spcBef>
                <a:spcPts val="400"/>
              </a:spcBef>
              <a:spcAft>
                <a:spcPts val="0"/>
              </a:spcAft>
              <a:buClr>
                <a:srgbClr val="990033"/>
              </a:buClr>
              <a:buSzPct val="50000"/>
              <a:buFont typeface="Noto Sans Symbols"/>
              <a:buChar char="■"/>
              <a:defRPr b="0" i="0" sz="2000" u="none" cap="none" strike="noStrike">
                <a:solidFill>
                  <a:schemeClr val="dk2"/>
                </a:solidFill>
                <a:latin typeface="Arial"/>
                <a:ea typeface="Arial"/>
                <a:cs typeface="Arial"/>
                <a:sym typeface="Arial"/>
              </a:defRPr>
            </a:lvl3pPr>
            <a:lvl4pPr indent="-165735" lvl="3" marL="1600200" marR="0" rtl="0" algn="l">
              <a:spcBef>
                <a:spcPts val="360"/>
              </a:spcBef>
              <a:spcAft>
                <a:spcPts val="0"/>
              </a:spcAft>
              <a:buClr>
                <a:schemeClr val="dk2"/>
              </a:buClr>
              <a:buSzPct val="54999"/>
              <a:buFont typeface="Noto Sans Symbols"/>
              <a:buChar char="■"/>
              <a:defRPr b="0" i="0" sz="1800" u="none" cap="none" strike="noStrike">
                <a:solidFill>
                  <a:srgbClr val="800000"/>
                </a:solidFill>
                <a:latin typeface="Arial"/>
                <a:ea typeface="Arial"/>
                <a:cs typeface="Arial"/>
                <a:sym typeface="Arial"/>
              </a:defRPr>
            </a:lvl4pPr>
            <a:lvl5pPr indent="-171450" lvl="4" marL="20574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5pPr>
            <a:lvl6pPr indent="-171450" lvl="5" marL="25146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6pPr>
            <a:lvl7pPr indent="-171450" lvl="6" marL="29718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7pPr>
            <a:lvl8pPr indent="-171450" lvl="7" marL="34290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8pPr>
            <a:lvl9pPr indent="-171450" lvl="8" marL="3886200" marR="0" rtl="0" algn="l">
              <a:spcBef>
                <a:spcPts val="360"/>
              </a:spcBef>
              <a:spcAft>
                <a:spcPts val="0"/>
              </a:spcAft>
              <a:buClr>
                <a:srgbClr val="990033"/>
              </a:buClr>
              <a:buSzPct val="50000"/>
              <a:buFont typeface="Noto Sans Symbols"/>
              <a:buChar char="■"/>
              <a:defRPr b="0" i="0" sz="1800" u="none" cap="none" strike="noStrike">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nvSpPr>
        <p:spPr>
          <a:xfrm>
            <a:off x="-1586" y="6370637"/>
            <a:ext cx="9145586" cy="495299"/>
          </a:xfrm>
          <a:prstGeom prst="rect">
            <a:avLst/>
          </a:prstGeom>
          <a:solidFill>
            <a:srgbClr val="364395"/>
          </a:solidFill>
          <a:ln>
            <a:noFill/>
          </a:ln>
        </p:spPr>
        <p:txBody>
          <a:bodyPr anchorCtr="0" anchor="ctr" bIns="0" lIns="0" rIns="0" tIns="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 name="Shape 11"/>
          <p:cNvSpPr txBox="1"/>
          <p:nvPr/>
        </p:nvSpPr>
        <p:spPr>
          <a:xfrm>
            <a:off x="4498975" y="6486525"/>
            <a:ext cx="4271962" cy="277811"/>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Author: Vamsi Kurama</a:t>
            </a:r>
          </a:p>
        </p:txBody>
      </p:sp>
      <p:sp>
        <p:nvSpPr>
          <p:cNvPr id="12" name="Shape 12"/>
          <p:cNvSpPr txBox="1"/>
          <p:nvPr/>
        </p:nvSpPr>
        <p:spPr>
          <a:xfrm>
            <a:off x="90486" y="6489700"/>
            <a:ext cx="4572000" cy="276224"/>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lt1"/>
              </a:buClr>
              <a:buSzPct val="25000"/>
              <a:buFont typeface="Verdana"/>
              <a:buNone/>
            </a:pPr>
            <a:r>
              <a:rPr b="1" i="0" lang="en-US" sz="1200" u="none">
                <a:solidFill>
                  <a:schemeClr val="lt1"/>
                </a:solidFill>
                <a:latin typeface="Verdana"/>
                <a:ea typeface="Verdana"/>
                <a:cs typeface="Verdana"/>
                <a:sym typeface="Verdana"/>
              </a:rPr>
              <a:t>Python Programming: A Modern Approach</a:t>
            </a:r>
          </a:p>
        </p:txBody>
      </p:sp>
      <p:sp>
        <p:nvSpPr>
          <p:cNvPr id="13" name="Shape 13"/>
          <p:cNvSpPr txBox="1"/>
          <p:nvPr/>
        </p:nvSpPr>
        <p:spPr>
          <a:xfrm rot="-5400000">
            <a:off x="6575425" y="3155950"/>
            <a:ext cx="4729161" cy="24606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Verdana"/>
              <a:buNone/>
            </a:pPr>
            <a:r>
              <a:rPr b="1" i="0" lang="en-US" sz="1000" u="none">
                <a:solidFill>
                  <a:schemeClr val="dk1"/>
                </a:solidFill>
                <a:latin typeface="Verdana"/>
                <a:ea typeface="Verdana"/>
                <a:cs typeface="Verdana"/>
                <a:sym typeface="Verdana"/>
              </a:rPr>
              <a:t>Copyright © 2017 Pearson India Education Services Pvt. Ltd</a:t>
            </a:r>
          </a:p>
        </p:txBody>
      </p:sp>
      <p:pic>
        <p:nvPicPr>
          <p:cNvPr id="14" name="Shape 14"/>
          <p:cNvPicPr preferRelativeResize="0"/>
          <p:nvPr/>
        </p:nvPicPr>
        <p:blipFill rotWithShape="1">
          <a:blip r:embed="rId1">
            <a:alphaModFix/>
          </a:blip>
          <a:srcRect b="0" l="0" r="68925" t="0"/>
          <a:stretch/>
        </p:blipFill>
        <p:spPr>
          <a:xfrm>
            <a:off x="7454900" y="6435725"/>
            <a:ext cx="361950" cy="352425"/>
          </a:xfrm>
          <a:prstGeom prst="rect">
            <a:avLst/>
          </a:prstGeom>
          <a:noFill/>
          <a:ln>
            <a:noFill/>
          </a:ln>
        </p:spPr>
      </p:pic>
      <p:pic>
        <p:nvPicPr>
          <p:cNvPr id="15" name="Shape 15"/>
          <p:cNvPicPr preferRelativeResize="0"/>
          <p:nvPr/>
        </p:nvPicPr>
        <p:blipFill rotWithShape="1">
          <a:blip r:embed="rId2">
            <a:alphaModFix/>
          </a:blip>
          <a:srcRect b="0" l="31074" r="0" t="0"/>
          <a:stretch/>
        </p:blipFill>
        <p:spPr>
          <a:xfrm>
            <a:off x="7829550" y="6370637"/>
            <a:ext cx="1090612" cy="4762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type="ctrTitle"/>
          </p:nvPr>
        </p:nvSpPr>
        <p:spPr>
          <a:xfrm>
            <a:off x="910828" y="1151929"/>
            <a:ext cx="7358100" cy="2321700"/>
          </a:xfrm>
          <a:prstGeom prst="rect">
            <a:avLst/>
          </a:prstGeom>
          <a:noFill/>
          <a:ln>
            <a:noFill/>
          </a:ln>
        </p:spPr>
        <p:txBody>
          <a:bodyPr anchorCtr="0" anchor="b"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5600" u="none" cap="none" strike="noStrike">
                <a:solidFill>
                  <a:srgbClr val="000000"/>
                </a:solidFill>
                <a:latin typeface="Roboto"/>
                <a:ea typeface="Roboto"/>
                <a:cs typeface="Roboto"/>
                <a:sym typeface="Roboto"/>
              </a:rPr>
              <a:t>Python Programming</a:t>
            </a:r>
          </a:p>
        </p:txBody>
      </p:sp>
      <p:sp>
        <p:nvSpPr>
          <p:cNvPr id="59" name="Shape 59"/>
          <p:cNvSpPr txBox="1"/>
          <p:nvPr>
            <p:ph idx="1" type="subTitle"/>
          </p:nvPr>
        </p:nvSpPr>
        <p:spPr>
          <a:xfrm>
            <a:off x="892968" y="3536156"/>
            <a:ext cx="7358100" cy="794700"/>
          </a:xfrm>
          <a:prstGeom prst="rect">
            <a:avLst/>
          </a:prstGeom>
          <a:noFill/>
          <a:ln>
            <a:noFill/>
          </a:ln>
        </p:spPr>
        <p:txBody>
          <a:bodyPr anchorCtr="0" anchor="t" bIns="35725" lIns="35725" rIns="35725" tIns="35725">
            <a:noAutofit/>
          </a:bodyPr>
          <a:lstStyle/>
          <a:p>
            <a:pPr indent="0" lvl="0" marL="0" marR="0" rtl="0" algn="ctr">
              <a:lnSpc>
                <a:spcPct val="100000"/>
              </a:lnSpc>
              <a:spcBef>
                <a:spcPts val="0"/>
              </a:spcBef>
              <a:spcAft>
                <a:spcPts val="0"/>
              </a:spcAft>
              <a:buClr>
                <a:srgbClr val="000000"/>
              </a:buClr>
              <a:buSzPct val="25000"/>
              <a:buFont typeface="Arial"/>
              <a:buNone/>
            </a:pPr>
            <a:r>
              <a:rPr b="1" i="0" lang="en-US" sz="2300" u="none" cap="none" strike="noStrike">
                <a:solidFill>
                  <a:srgbClr val="000000"/>
                </a:solidFill>
                <a:latin typeface="Roboto"/>
                <a:ea typeface="Roboto"/>
                <a:cs typeface="Roboto"/>
                <a:sym typeface="Roboto"/>
              </a:rPr>
              <a:t>A Modern Approach</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nvSpPr>
        <p:spPr>
          <a:xfrm>
            <a:off x="712950" y="1579000"/>
            <a:ext cx="7718100" cy="4524900"/>
          </a:xfrm>
          <a:prstGeom prst="rect">
            <a:avLst/>
          </a:prstGeom>
          <a:noFill/>
          <a:ln>
            <a:noFill/>
          </a:ln>
        </p:spPr>
        <p:txBody>
          <a:bodyPr anchorCtr="0" anchor="ctr" bIns="91425" lIns="91425" rIns="91425" tIns="91425">
            <a:noAutofit/>
          </a:bodyPr>
          <a:lstStyle/>
          <a:p>
            <a:pPr lvl="0">
              <a:spcBef>
                <a:spcPts val="0"/>
              </a:spcBef>
              <a:buClr>
                <a:schemeClr val="dk1"/>
              </a:buClr>
              <a:buSzPct val="30555"/>
              <a:buFont typeface="Arial"/>
              <a:buNone/>
            </a:pPr>
            <a:r>
              <a:rPr b="1" lang="en-US" sz="3600">
                <a:latin typeface="Roboto"/>
                <a:ea typeface="Roboto"/>
                <a:cs typeface="Roboto"/>
                <a:sym typeface="Roboto"/>
              </a:rPr>
              <a:t>Introducing Regex to find patterns in strings.</a:t>
            </a:r>
            <a:r>
              <a:rPr b="1" lang="en-US" sz="3600">
                <a:latin typeface="Courier New"/>
                <a:ea typeface="Courier New"/>
                <a:cs typeface="Courier New"/>
                <a:sym typeface="Courier New"/>
              </a:rPr>
              <a:t>			</a:t>
            </a:r>
          </a:p>
          <a:p>
            <a:pPr lvl="0">
              <a:spcBef>
                <a:spcPts val="0"/>
              </a:spcBef>
              <a:buClr>
                <a:schemeClr val="dk1"/>
              </a:buClr>
              <a:buSzPct val="45833"/>
              <a:buFont typeface="Arial"/>
              <a:buNone/>
            </a:pPr>
            <a:r>
              <a:rPr b="1" lang="en-US" sz="2400">
                <a:latin typeface="Courier New"/>
                <a:ea typeface="Courier New"/>
                <a:cs typeface="Courier New"/>
                <a:sym typeface="Courier New"/>
              </a:rPr>
              <a:t>					</a:t>
            </a:r>
          </a:p>
          <a:p>
            <a:pPr lvl="0">
              <a:spcBef>
                <a:spcPts val="0"/>
              </a:spcBef>
              <a:buNone/>
            </a:pPr>
            <a:r>
              <a:rPr b="1" lang="en-US" sz="2400">
                <a:latin typeface="Roboto"/>
                <a:ea typeface="Roboto"/>
                <a:cs typeface="Roboto"/>
                <a:sym typeface="Roboto"/>
              </a:rPr>
              <a:t>In Python a regular expression search is typically written as</a:t>
            </a:r>
          </a:p>
          <a:p>
            <a:pPr lvl="0">
              <a:spcBef>
                <a:spcPts val="0"/>
              </a:spcBef>
              <a:buNone/>
            </a:pPr>
            <a:r>
              <a:t/>
            </a:r>
            <a:endParaRPr b="1" sz="2400">
              <a:latin typeface="Courier New"/>
              <a:ea typeface="Courier New"/>
              <a:cs typeface="Courier New"/>
              <a:sym typeface="Courier New"/>
            </a:endParaRPr>
          </a:p>
          <a:p>
            <a:pPr lvl="0">
              <a:spcBef>
                <a:spcPts val="0"/>
              </a:spcBef>
              <a:buNone/>
            </a:pPr>
            <a:r>
              <a:rPr b="1" lang="en-US" sz="2400">
                <a:latin typeface="Courier New"/>
                <a:ea typeface="Courier New"/>
                <a:cs typeface="Courier New"/>
                <a:sym typeface="Courier New"/>
              </a:rPr>
              <a:t>match = re.search(pattern, string)</a:t>
            </a:r>
          </a:p>
          <a:p>
            <a:pPr lvl="0">
              <a:spcBef>
                <a:spcPts val="0"/>
              </a:spcBef>
              <a:buNone/>
            </a:pPr>
            <a:r>
              <a:t/>
            </a:r>
            <a:endParaRPr b="1" sz="2400">
              <a:latin typeface="Courier New"/>
              <a:ea typeface="Courier New"/>
              <a:cs typeface="Courier New"/>
              <a:sym typeface="Courier New"/>
            </a:endParaRPr>
          </a:p>
          <a:p>
            <a:pPr lvl="0">
              <a:spcBef>
                <a:spcPts val="0"/>
              </a:spcBef>
              <a:buNone/>
            </a:pPr>
            <a:r>
              <a:t/>
            </a:r>
            <a:endParaRPr b="1" sz="2400">
              <a:latin typeface="Courier New"/>
              <a:ea typeface="Courier New"/>
              <a:cs typeface="Courier New"/>
              <a:sym typeface="Courier New"/>
            </a:endParaRPr>
          </a:p>
          <a:p>
            <a:pPr lvl="0" rtl="0">
              <a:spcBef>
                <a:spcPts val="0"/>
              </a:spcBef>
              <a:buNone/>
            </a:pPr>
            <a:r>
              <a:rPr lang="en-US" sz="1800">
                <a:latin typeface="Roboto"/>
                <a:ea typeface="Roboto"/>
                <a:cs typeface="Roboto"/>
                <a:sym typeface="Roboto"/>
              </a:rPr>
              <a:t>The </a:t>
            </a:r>
            <a:r>
              <a:rPr b="1" lang="en-US" sz="1800">
                <a:latin typeface="Roboto Mono"/>
                <a:ea typeface="Roboto Mono"/>
                <a:cs typeface="Roboto Mono"/>
                <a:sym typeface="Roboto Mono"/>
              </a:rPr>
              <a:t>re.search() </a:t>
            </a:r>
            <a:r>
              <a:rPr lang="en-US" sz="1800">
                <a:latin typeface="Roboto"/>
                <a:ea typeface="Roboto"/>
                <a:cs typeface="Roboto"/>
                <a:sym typeface="Roboto"/>
              </a:rPr>
              <a:t>method takes a regular expression pattern and a string and searches for that pattern within the string. If the search is successful, the term </a:t>
            </a:r>
            <a:r>
              <a:rPr b="1" lang="en-US" sz="1800">
                <a:latin typeface="Roboto Mono"/>
                <a:ea typeface="Roboto Mono"/>
                <a:cs typeface="Roboto Mono"/>
                <a:sym typeface="Roboto Mono"/>
              </a:rPr>
              <a:t>search()</a:t>
            </a:r>
            <a:r>
              <a:rPr lang="en-US" sz="1800">
                <a:latin typeface="Roboto"/>
                <a:ea typeface="Roboto"/>
                <a:cs typeface="Roboto"/>
                <a:sym typeface="Roboto"/>
              </a:rPr>
              <a:t> returns a match object or none otherwise. Therefore, the search is usually immediately followed by an if-statement to test if the search succeeded.</a:t>
            </a:r>
            <a:r>
              <a:rPr lang="en-US" sz="2400">
                <a:latin typeface="Courier New"/>
                <a:ea typeface="Courier New"/>
                <a:cs typeface="Courier New"/>
                <a:sym typeface="Courier New"/>
              </a:rPr>
              <a:t> </a:t>
            </a:r>
          </a:p>
          <a:p>
            <a:pPr lvl="0">
              <a:spcBef>
                <a:spcPts val="0"/>
              </a:spcBef>
              <a:buClr>
                <a:schemeClr val="dk1"/>
              </a:buClr>
              <a:buSzPct val="45833"/>
              <a:buFont typeface="Arial"/>
              <a:buNone/>
            </a:pPr>
            <a:r>
              <a:rPr b="1" lang="en-US" sz="2400">
                <a:latin typeface="Courier New"/>
                <a:ea typeface="Courier New"/>
                <a:cs typeface="Courier New"/>
                <a:sym typeface="Courier New"/>
              </a:rPr>
              <a:t>				</a:t>
            </a:r>
          </a:p>
          <a:p>
            <a:pPr lvl="0">
              <a:spcBef>
                <a:spcPts val="0"/>
              </a:spcBef>
              <a:buClr>
                <a:schemeClr val="dk1"/>
              </a:buClr>
              <a:buSzPct val="45833"/>
              <a:buFont typeface="Arial"/>
              <a:buNone/>
            </a:pPr>
            <a:r>
              <a:rPr b="1" lang="en-US" sz="2400">
                <a:latin typeface="Courier New"/>
                <a:ea typeface="Courier New"/>
                <a:cs typeface="Courier New"/>
                <a:sym typeface="Courier New"/>
              </a:rPr>
              <a:t>			</a:t>
            </a:r>
          </a:p>
          <a:p>
            <a:pPr lvl="0">
              <a:spcBef>
                <a:spcPts val="0"/>
              </a:spcBef>
              <a:buClr>
                <a:schemeClr val="dk1"/>
              </a:buClr>
              <a:buSzPct val="45833"/>
              <a:buFont typeface="Arial"/>
              <a:buNone/>
            </a:pPr>
            <a:r>
              <a:rPr b="1" lang="en-US" sz="2400">
                <a:latin typeface="Courier New"/>
                <a:ea typeface="Courier New"/>
                <a:cs typeface="Courier New"/>
                <a:sym typeface="Courier New"/>
              </a:rPr>
              <a:t>		</a:t>
            </a:r>
          </a:p>
          <a:p>
            <a:pPr lvl="0" rtl="0">
              <a:spcBef>
                <a:spcPts val="0"/>
              </a:spcBef>
              <a:buNone/>
            </a:pPr>
            <a:r>
              <a:t/>
            </a:r>
            <a:endParaRPr b="1" sz="2400">
              <a:latin typeface="Courier New"/>
              <a:ea typeface="Courier New"/>
              <a:cs typeface="Courier New"/>
              <a:sym typeface="Courier New"/>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nvSpPr>
        <p:spPr>
          <a:xfrm>
            <a:off x="605550" y="966750"/>
            <a:ext cx="7932900" cy="4924500"/>
          </a:xfrm>
          <a:prstGeom prst="rect">
            <a:avLst/>
          </a:prstGeom>
          <a:noFill/>
          <a:ln>
            <a:noFill/>
          </a:ln>
        </p:spPr>
        <p:txBody>
          <a:bodyPr anchorCtr="0" anchor="ctr" bIns="91425" lIns="91425" rIns="91425" tIns="91425">
            <a:noAutofit/>
          </a:bodyPr>
          <a:lstStyle/>
          <a:p>
            <a:pPr lvl="0">
              <a:spcBef>
                <a:spcPts val="0"/>
              </a:spcBef>
              <a:buNone/>
            </a:pPr>
            <a:r>
              <a:rPr b="1" lang="en-US" sz="4800">
                <a:latin typeface="Roboto"/>
                <a:ea typeface="Roboto"/>
                <a:cs typeface="Roboto"/>
                <a:sym typeface="Roboto"/>
              </a:rPr>
              <a:t>Example</a:t>
            </a:r>
          </a:p>
          <a:p>
            <a:pPr lv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import re</a:t>
            </a: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text = 'Hello the documentation can be found at python:org'</a:t>
            </a:r>
          </a:p>
          <a:p>
            <a:pPr lvl="0" rtl="0">
              <a:spcBef>
                <a:spcPts val="0"/>
              </a:spcBef>
              <a:buNone/>
            </a:pPr>
            <a:r>
              <a:rPr b="1" lang="en-US" sz="1800">
                <a:latin typeface="Courier New"/>
                <a:ea typeface="Courier New"/>
                <a:cs typeface="Courier New"/>
                <a:sym typeface="Courier New"/>
              </a:rPr>
              <a:t>match = re.search(r'python:\w\w\w', text)</a:t>
            </a: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if match:</a:t>
            </a:r>
          </a:p>
          <a:p>
            <a:pPr lvl="0" rtl="0">
              <a:spcBef>
                <a:spcPts val="0"/>
              </a:spcBef>
              <a:buNone/>
            </a:pPr>
            <a:r>
              <a:rPr b="1" lang="en-US" sz="1800">
                <a:latin typeface="Courier New"/>
                <a:ea typeface="Courier New"/>
                <a:cs typeface="Courier New"/>
                <a:sym typeface="Courier New"/>
              </a:rPr>
              <a:t>    print('Found', match.group())</a:t>
            </a:r>
          </a:p>
          <a:p>
            <a:pPr lvl="0" rtl="0">
              <a:spcBef>
                <a:spcPts val="0"/>
              </a:spcBef>
              <a:buNone/>
            </a:pPr>
            <a:r>
              <a:rPr b="1" lang="en-US" sz="1800">
                <a:latin typeface="Courier New"/>
                <a:ea typeface="Courier New"/>
                <a:cs typeface="Courier New"/>
                <a:sym typeface="Courier New"/>
              </a:rPr>
              <a:t>else:</a:t>
            </a:r>
          </a:p>
          <a:p>
            <a:pPr lvl="0" rtl="0">
              <a:spcBef>
                <a:spcPts val="0"/>
              </a:spcBef>
              <a:buNone/>
            </a:pPr>
            <a:r>
              <a:rPr b="1" lang="en-US" sz="1800">
                <a:latin typeface="Courier New"/>
                <a:ea typeface="Courier New"/>
                <a:cs typeface="Courier New"/>
                <a:sym typeface="Courier New"/>
              </a:rPr>
              <a:t>    print('Did not find')</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nvSpPr>
        <p:spPr>
          <a:xfrm>
            <a:off x="553825" y="306400"/>
            <a:ext cx="7695600" cy="5832900"/>
          </a:xfrm>
          <a:prstGeom prst="rect">
            <a:avLst/>
          </a:prstGeom>
          <a:noFill/>
          <a:ln>
            <a:noFill/>
          </a:ln>
        </p:spPr>
        <p:txBody>
          <a:bodyPr anchorCtr="0" anchor="ctr" bIns="91425" lIns="91425" rIns="91425" tIns="91425">
            <a:noAutofit/>
          </a:bodyPr>
          <a:lstStyle/>
          <a:p>
            <a:pPr lvl="0">
              <a:spcBef>
                <a:spcPts val="0"/>
              </a:spcBef>
              <a:buNone/>
            </a:pPr>
            <a:r>
              <a:rPr b="1" lang="en-US" sz="4800">
                <a:latin typeface="Roboto"/>
                <a:ea typeface="Roboto"/>
                <a:cs typeface="Roboto"/>
                <a:sym typeface="Roboto"/>
              </a:rPr>
              <a:t>Example 2</a:t>
            </a:r>
          </a:p>
          <a:p>
            <a:pPr lv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import re</a:t>
            </a:r>
          </a:p>
          <a:p>
            <a:pPr lvl="0" rtl="0">
              <a:spcBef>
                <a:spcPts val="0"/>
              </a:spcBef>
              <a:buNone/>
            </a:pPr>
            <a:r>
              <a:t/>
            </a:r>
            <a:endParaRPr b="1" sz="1800">
              <a:latin typeface="Courier New"/>
              <a:ea typeface="Courier New"/>
              <a:cs typeface="Courier New"/>
              <a:sym typeface="Courier New"/>
            </a:endParaRP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def print_status(pattern, expression):</a:t>
            </a:r>
          </a:p>
          <a:p>
            <a:pPr lvl="0" rtl="0">
              <a:spcBef>
                <a:spcPts val="0"/>
              </a:spcBef>
              <a:buNone/>
            </a:pPr>
            <a:r>
              <a:rPr b="1" lang="en-US" sz="1800">
                <a:latin typeface="Courier New"/>
                <a:ea typeface="Courier New"/>
                <a:cs typeface="Courier New"/>
                <a:sym typeface="Courier New"/>
              </a:rPr>
              <a:t>    match = re.search(pattern, expression)</a:t>
            </a:r>
          </a:p>
          <a:p>
            <a:pPr lvl="0" rtl="0">
              <a:spcBef>
                <a:spcPts val="0"/>
              </a:spcBef>
              <a:buNone/>
            </a:pPr>
            <a:r>
              <a:rPr b="1" lang="en-US" sz="1800">
                <a:latin typeface="Courier New"/>
                <a:ea typeface="Courier New"/>
                <a:cs typeface="Courier New"/>
                <a:sym typeface="Courier New"/>
              </a:rPr>
              <a:t>    if match:</a:t>
            </a:r>
          </a:p>
          <a:p>
            <a:pPr lvl="0" rtl="0">
              <a:spcBef>
                <a:spcPts val="0"/>
              </a:spcBef>
              <a:buNone/>
            </a:pPr>
            <a:r>
              <a:rPr b="1" lang="en-US" sz="1800">
                <a:latin typeface="Courier New"/>
                <a:ea typeface="Courier New"/>
                <a:cs typeface="Courier New"/>
                <a:sym typeface="Courier New"/>
              </a:rPr>
              <a:t>        print("Found {}".format(match.group()))</a:t>
            </a:r>
          </a:p>
          <a:p>
            <a:pPr lvl="0" rtl="0">
              <a:spcBef>
                <a:spcPts val="0"/>
              </a:spcBef>
              <a:buNone/>
            </a:pPr>
            <a:r>
              <a:rPr b="1" lang="en-US" sz="1800">
                <a:latin typeface="Courier New"/>
                <a:ea typeface="Courier New"/>
                <a:cs typeface="Courier New"/>
                <a:sym typeface="Courier New"/>
              </a:rPr>
              <a:t>    else:</a:t>
            </a:r>
          </a:p>
          <a:p>
            <a:pPr lvl="0" rtl="0">
              <a:spcBef>
                <a:spcPts val="0"/>
              </a:spcBef>
              <a:buNone/>
            </a:pPr>
            <a:r>
              <a:rPr b="1" lang="en-US" sz="1800">
                <a:latin typeface="Courier New"/>
                <a:ea typeface="Courier New"/>
                <a:cs typeface="Courier New"/>
                <a:sym typeface="Courier New"/>
              </a:rPr>
              <a:t>        print("Not found")</a:t>
            </a:r>
          </a:p>
          <a:p>
            <a:pPr lvl="0" rtl="0">
              <a:spcBef>
                <a:spcPts val="0"/>
              </a:spcBef>
              <a:buNone/>
            </a:pPr>
            <a:r>
              <a:t/>
            </a:r>
            <a:endParaRPr b="1" sz="1800">
              <a:latin typeface="Courier New"/>
              <a:ea typeface="Courier New"/>
              <a:cs typeface="Courier New"/>
              <a:sym typeface="Courier New"/>
            </a:endParaRP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print_status(r'iii', 'piiig')</a:t>
            </a:r>
          </a:p>
          <a:p>
            <a:pPr lvl="0" rtl="0">
              <a:spcBef>
                <a:spcPts val="0"/>
              </a:spcBef>
              <a:buNone/>
            </a:pPr>
            <a:r>
              <a:t/>
            </a:r>
            <a:endParaRPr b="1" sz="1800">
              <a:latin typeface="Courier New"/>
              <a:ea typeface="Courier New"/>
              <a:cs typeface="Courier New"/>
              <a:sym typeface="Courier New"/>
            </a:endParaRPr>
          </a:p>
          <a:p>
            <a:pPr lvl="0" rtl="0">
              <a:spcBef>
                <a:spcPts val="0"/>
              </a:spcBef>
              <a:buNone/>
            </a:pPr>
            <a:r>
              <a:rPr b="1" lang="en-US" sz="1800">
                <a:latin typeface="Courier New"/>
                <a:ea typeface="Courier New"/>
                <a:cs typeface="Courier New"/>
                <a:sym typeface="Courier New"/>
              </a:rPr>
              <a:t>print_status(r'igs', 'piiig')</a:t>
            </a:r>
          </a:p>
          <a:p>
            <a:pPr lvl="0" rtl="0">
              <a:spcBef>
                <a:spcPts val="0"/>
              </a:spcBef>
              <a:buNone/>
            </a:pPr>
            <a:r>
              <a:rPr b="1" lang="en-US" sz="1800">
                <a:latin typeface="Courier New"/>
                <a:ea typeface="Courier New"/>
                <a:cs typeface="Courier New"/>
                <a:sym typeface="Courier New"/>
              </a:rPr>
              <a:t>print_status(r'..g', 'piiig')</a:t>
            </a:r>
          </a:p>
          <a:p>
            <a:pPr lvl="0" rtl="0">
              <a:spcBef>
                <a:spcPts val="0"/>
              </a:spcBef>
              <a:buNone/>
            </a:pPr>
            <a:r>
              <a:rPr b="1" lang="en-US" sz="1800">
                <a:latin typeface="Courier New"/>
                <a:ea typeface="Courier New"/>
                <a:cs typeface="Courier New"/>
                <a:sym typeface="Courier New"/>
              </a:rPr>
              <a:t>print_status(r'\d\d\d', 'p123g')</a:t>
            </a:r>
          </a:p>
          <a:p>
            <a:pPr lvl="0" rtl="0">
              <a:spcBef>
                <a:spcPts val="0"/>
              </a:spcBef>
              <a:buNone/>
            </a:pPr>
            <a:r>
              <a:rPr b="1" lang="en-US" sz="1800">
                <a:latin typeface="Courier New"/>
                <a:ea typeface="Courier New"/>
                <a:cs typeface="Courier New"/>
                <a:sym typeface="Courier New"/>
              </a:rPr>
              <a:t>print_status(r'\w\w\w', '@@abcd!!')</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340175" y="721175"/>
            <a:ext cx="8218500" cy="5130000"/>
          </a:xfrm>
          <a:prstGeom prst="rect">
            <a:avLst/>
          </a:prstGeom>
          <a:noFill/>
          <a:ln>
            <a:noFill/>
          </a:ln>
        </p:spPr>
        <p:txBody>
          <a:bodyPr anchorCtr="0" anchor="ctr" bIns="91425" lIns="91425" rIns="91425" tIns="91425">
            <a:noAutofit/>
          </a:bodyPr>
          <a:lstStyle/>
          <a:p>
            <a:pPr lvl="0" rtl="0">
              <a:spcBef>
                <a:spcPts val="0"/>
              </a:spcBef>
              <a:buNone/>
            </a:pPr>
            <a:r>
              <a:rPr lang="en-US" sz="1800">
                <a:latin typeface="Roboto"/>
                <a:ea typeface="Roboto"/>
                <a:cs typeface="Roboto"/>
                <a:sym typeface="Roboto"/>
              </a:rPr>
              <a:t>Things get more interesting when you use </a:t>
            </a:r>
            <a:r>
              <a:rPr b="1" lang="en-US" sz="1800">
                <a:latin typeface="Roboto"/>
                <a:ea typeface="Roboto"/>
                <a:cs typeface="Roboto"/>
                <a:sym typeface="Roboto"/>
              </a:rPr>
              <a:t>+</a:t>
            </a:r>
            <a:r>
              <a:rPr lang="en-US" sz="1800">
                <a:latin typeface="Roboto"/>
                <a:ea typeface="Roboto"/>
                <a:cs typeface="Roboto"/>
                <a:sym typeface="Roboto"/>
              </a:rPr>
              <a:t> and </a:t>
            </a:r>
            <a:r>
              <a:rPr b="1" lang="en-US" sz="1800">
                <a:latin typeface="Roboto"/>
                <a:ea typeface="Roboto"/>
                <a:cs typeface="Roboto"/>
                <a:sym typeface="Roboto"/>
              </a:rPr>
              <a:t>*</a:t>
            </a:r>
            <a:r>
              <a:rPr lang="en-US" sz="1800">
                <a:latin typeface="Roboto"/>
                <a:ea typeface="Roboto"/>
                <a:cs typeface="Roboto"/>
                <a:sym typeface="Roboto"/>
              </a:rPr>
              <a:t> to specify repetition in the pattern.</a:t>
            </a:r>
          </a:p>
          <a:p>
            <a:pPr lvl="0" rtl="0">
              <a:spcBef>
                <a:spcPts val="0"/>
              </a:spcBef>
              <a:buNone/>
            </a:pPr>
            <a:r>
              <a:t/>
            </a:r>
            <a:endParaRPr sz="1800">
              <a:latin typeface="Roboto"/>
              <a:ea typeface="Roboto"/>
              <a:cs typeface="Roboto"/>
              <a:sym typeface="Roboto"/>
            </a:endParaRPr>
          </a:p>
          <a:p>
            <a:pPr lvl="0" rtl="0">
              <a:spcBef>
                <a:spcPts val="0"/>
              </a:spcBef>
              <a:buNone/>
            </a:pPr>
            <a:r>
              <a:rPr b="1" lang="en-US" sz="1800">
                <a:latin typeface="Roboto"/>
                <a:ea typeface="Roboto"/>
                <a:cs typeface="Roboto"/>
                <a:sym typeface="Roboto"/>
              </a:rPr>
              <a:t>+</a:t>
            </a:r>
            <a:r>
              <a:rPr lang="en-US" sz="1800">
                <a:latin typeface="Roboto"/>
                <a:ea typeface="Roboto"/>
                <a:cs typeface="Roboto"/>
                <a:sym typeface="Roboto"/>
              </a:rPr>
              <a:t>  1 or more occurrences of the pattern to its left, e.g. i+ = one or more i's</a:t>
            </a:r>
          </a:p>
          <a:p>
            <a:pPr lvl="0">
              <a:spcBef>
                <a:spcPts val="0"/>
              </a:spcBef>
              <a:buNone/>
            </a:pPr>
            <a:r>
              <a:rPr b="1" lang="en-US" sz="1800">
                <a:latin typeface="Roboto"/>
                <a:ea typeface="Roboto"/>
                <a:cs typeface="Roboto"/>
                <a:sym typeface="Roboto"/>
              </a:rPr>
              <a:t>*</a:t>
            </a:r>
            <a:r>
              <a:rPr lang="en-US" sz="1800">
                <a:latin typeface="Roboto"/>
                <a:ea typeface="Roboto"/>
                <a:cs typeface="Roboto"/>
                <a:sym typeface="Roboto"/>
              </a:rPr>
              <a:t>   0 or more occurrences of the pattern to its left.</a:t>
            </a:r>
          </a:p>
          <a:p>
            <a:pPr lvl="0" rtl="0">
              <a:spcBef>
                <a:spcPts val="0"/>
              </a:spcBef>
              <a:buNone/>
            </a:pPr>
            <a:r>
              <a:rPr b="1" lang="en-US" sz="1800">
                <a:latin typeface="Roboto"/>
                <a:ea typeface="Roboto"/>
                <a:cs typeface="Roboto"/>
                <a:sym typeface="Roboto"/>
              </a:rPr>
              <a:t>?</a:t>
            </a:r>
            <a:r>
              <a:rPr lang="en-US" sz="1800">
                <a:latin typeface="Roboto"/>
                <a:ea typeface="Roboto"/>
                <a:cs typeface="Roboto"/>
                <a:sym typeface="Roboto"/>
              </a:rPr>
              <a:t>   match 0 or 1 occurrences of the pattern to its left.</a:t>
            </a:r>
          </a:p>
        </p:txBody>
      </p:sp>
      <p:sp>
        <p:nvSpPr>
          <p:cNvPr id="81" name="Shape 81"/>
          <p:cNvSpPr txBox="1"/>
          <p:nvPr/>
        </p:nvSpPr>
        <p:spPr>
          <a:xfrm>
            <a:off x="340175" y="721175"/>
            <a:ext cx="7749900" cy="1013400"/>
          </a:xfrm>
          <a:prstGeom prst="rect">
            <a:avLst/>
          </a:prstGeom>
          <a:noFill/>
          <a:ln>
            <a:noFill/>
          </a:ln>
        </p:spPr>
        <p:txBody>
          <a:bodyPr anchorCtr="0" anchor="t" bIns="91425" lIns="91425" rIns="91425" tIns="91425">
            <a:noAutofit/>
          </a:bodyPr>
          <a:lstStyle/>
          <a:p>
            <a:pPr lvl="0">
              <a:spcBef>
                <a:spcPts val="0"/>
              </a:spcBef>
              <a:buNone/>
            </a:pPr>
            <a:r>
              <a:rPr b="1" lang="en-US" sz="4800">
                <a:latin typeface="Roboto"/>
                <a:ea typeface="Roboto"/>
                <a:cs typeface="Roboto"/>
                <a:sym typeface="Roboto"/>
              </a:rPr>
              <a:t>Repetition</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nvSpPr>
        <p:spPr>
          <a:xfrm>
            <a:off x="188525" y="282800"/>
            <a:ext cx="8318700" cy="5632500"/>
          </a:xfrm>
          <a:prstGeom prst="rect">
            <a:avLst/>
          </a:prstGeom>
          <a:noFill/>
          <a:ln>
            <a:noFill/>
          </a:ln>
        </p:spPr>
        <p:txBody>
          <a:bodyPr anchorCtr="0" anchor="ctr" bIns="91425" lIns="91425" rIns="91425" tIns="91425">
            <a:noAutofit/>
          </a:bodyPr>
          <a:lstStyle/>
          <a:p>
            <a:pPr lvl="0">
              <a:spcBef>
                <a:spcPts val="0"/>
              </a:spcBef>
              <a:buClr>
                <a:schemeClr val="dk1"/>
              </a:buClr>
              <a:buSzPct val="45833"/>
              <a:buFont typeface="Arial"/>
              <a:buNone/>
            </a:pPr>
            <a:r>
              <a:rPr b="1" lang="en-US" sz="2400">
                <a:latin typeface="Courier New"/>
                <a:ea typeface="Courier New"/>
                <a:cs typeface="Courier New"/>
                <a:sym typeface="Courier New"/>
              </a:rPr>
              <a:t>		 	 	 		</a:t>
            </a:r>
          </a:p>
          <a:p>
            <a:pPr lvl="0">
              <a:spcBef>
                <a:spcPts val="0"/>
              </a:spcBef>
              <a:buClr>
                <a:schemeClr val="dk1"/>
              </a:buClr>
              <a:buSzPct val="45833"/>
              <a:buFont typeface="Arial"/>
              <a:buNone/>
            </a:pPr>
            <a:r>
              <a:rPr b="1" lang="en-US" sz="2400">
                <a:latin typeface="Courier New"/>
                <a:ea typeface="Courier New"/>
                <a:cs typeface="Courier New"/>
                <a:sym typeface="Courier New"/>
              </a:rPr>
              <a:t>			</a:t>
            </a:r>
          </a:p>
          <a:p>
            <a:pPr lvl="0">
              <a:spcBef>
                <a:spcPts val="0"/>
              </a:spcBef>
              <a:buNone/>
            </a:pPr>
            <a:r>
              <a:rPr b="1" lang="en-US" sz="2400">
                <a:latin typeface="Courier New"/>
                <a:ea typeface="Courier New"/>
                <a:cs typeface="Courier New"/>
                <a:sym typeface="Courier New"/>
              </a:rPr>
              <a:t>				</a:t>
            </a:r>
          </a:p>
          <a:p>
            <a:pPr lvl="0">
              <a:spcBef>
                <a:spcPts val="0"/>
              </a:spcBef>
              <a:buNone/>
            </a:pPr>
            <a:r>
              <a:t/>
            </a:r>
            <a:endParaRPr b="1" sz="6000">
              <a:latin typeface="Roboto"/>
              <a:ea typeface="Roboto"/>
              <a:cs typeface="Roboto"/>
              <a:sym typeface="Roboto"/>
            </a:endParaRPr>
          </a:p>
          <a:p>
            <a:pPr lvl="0">
              <a:spcBef>
                <a:spcPts val="0"/>
              </a:spcBef>
              <a:buNone/>
            </a:pPr>
            <a:r>
              <a:rPr b="1" lang="en-US" sz="6000">
                <a:latin typeface="Roboto"/>
                <a:ea typeface="Roboto"/>
                <a:cs typeface="Roboto"/>
                <a:sym typeface="Roboto"/>
              </a:rPr>
              <a:t>Substitution</a:t>
            </a:r>
            <a:r>
              <a:rPr b="1" lang="en-US" sz="2400">
                <a:latin typeface="Roboto"/>
                <a:ea typeface="Roboto"/>
                <a:cs typeface="Roboto"/>
                <a:sym typeface="Roboto"/>
              </a:rPr>
              <a:t>		</a:t>
            </a:r>
          </a:p>
          <a:p>
            <a:pPr lvl="0">
              <a:spcBef>
                <a:spcPts val="0"/>
              </a:spcBef>
              <a:buNone/>
            </a:pPr>
            <a:r>
              <a:t/>
            </a:r>
            <a:endParaRPr b="1" sz="2400">
              <a:latin typeface="Roboto"/>
              <a:ea typeface="Roboto"/>
              <a:cs typeface="Roboto"/>
              <a:sym typeface="Roboto"/>
            </a:endParaRPr>
          </a:p>
          <a:p>
            <a:pPr lvl="0">
              <a:spcBef>
                <a:spcPts val="0"/>
              </a:spcBef>
              <a:buNone/>
            </a:pPr>
            <a:r>
              <a:t/>
            </a:r>
            <a:endParaRPr b="1" sz="2400">
              <a:latin typeface="Roboto"/>
              <a:ea typeface="Roboto"/>
              <a:cs typeface="Roboto"/>
              <a:sym typeface="Roboto"/>
            </a:endParaRPr>
          </a:p>
          <a:p>
            <a:pPr lvl="0">
              <a:spcBef>
                <a:spcPts val="0"/>
              </a:spcBef>
              <a:buNone/>
            </a:pPr>
            <a:r>
              <a:rPr b="1" lang="en-US" sz="2400">
                <a:solidFill>
                  <a:schemeClr val="dk1"/>
                </a:solidFill>
                <a:latin typeface="Courier New"/>
                <a:ea typeface="Courier New"/>
                <a:cs typeface="Courier New"/>
                <a:sym typeface="Courier New"/>
              </a:rPr>
              <a:t>re.sub(pattern, replacement, string)</a:t>
            </a:r>
          </a:p>
          <a:p>
            <a:pPr lvl="0">
              <a:spcBef>
                <a:spcPts val="0"/>
              </a:spcBef>
              <a:buNone/>
            </a:pPr>
            <a:r>
              <a:t/>
            </a:r>
            <a:endParaRPr b="1" sz="2400">
              <a:latin typeface="Roboto"/>
              <a:ea typeface="Roboto"/>
              <a:cs typeface="Roboto"/>
              <a:sym typeface="Roboto"/>
            </a:endParaRPr>
          </a:p>
          <a:p>
            <a:pPr lvl="0">
              <a:spcBef>
                <a:spcPts val="0"/>
              </a:spcBef>
              <a:buNone/>
            </a:pPr>
            <a:r>
              <a:t/>
            </a:r>
            <a:endParaRPr b="1" sz="2400">
              <a:latin typeface="Roboto"/>
              <a:ea typeface="Roboto"/>
              <a:cs typeface="Roboto"/>
              <a:sym typeface="Roboto"/>
            </a:endParaRPr>
          </a:p>
          <a:p>
            <a:pPr lvl="0">
              <a:spcBef>
                <a:spcPts val="0"/>
              </a:spcBef>
              <a:buClr>
                <a:schemeClr val="dk1"/>
              </a:buClr>
              <a:buSzPct val="45833"/>
              <a:buFont typeface="Arial"/>
              <a:buNone/>
            </a:pPr>
            <a:r>
              <a:rPr b="1" lang="en-US" sz="2400">
                <a:latin typeface="Roboto"/>
                <a:ea typeface="Roboto"/>
                <a:cs typeface="Roboto"/>
                <a:sym typeface="Roboto"/>
              </a:rPr>
              <a:t>	</a:t>
            </a:r>
          </a:p>
          <a:p>
            <a:pPr lvl="0">
              <a:spcBef>
                <a:spcPts val="0"/>
              </a:spcBef>
              <a:buClr>
                <a:schemeClr val="dk1"/>
              </a:buClr>
              <a:buSzPct val="45833"/>
              <a:buFont typeface="Arial"/>
              <a:buNone/>
            </a:pPr>
            <a:r>
              <a:rPr lang="en-US" sz="2400">
                <a:latin typeface="Roboto"/>
                <a:ea typeface="Roboto"/>
                <a:cs typeface="Roboto"/>
                <a:sym typeface="Roboto"/>
              </a:rPr>
              <a:t>The re.sub(pattern, replacement, string) function searches for all the instances of pattern in the given string and replaces them. The replacement string can include ‘\1’, ‘\2’ which refer to the text from group(1), group(2) and so on from the original matching text. </a:t>
            </a:r>
          </a:p>
          <a:p>
            <a:pPr lvl="0">
              <a:spcBef>
                <a:spcPts val="0"/>
              </a:spcBef>
              <a:buClr>
                <a:schemeClr val="dk1"/>
              </a:buClr>
              <a:buSzPct val="45833"/>
              <a:buFont typeface="Arial"/>
              <a:buNone/>
            </a:pPr>
            <a:r>
              <a:rPr b="1" lang="en-US" sz="2400">
                <a:latin typeface="Courier New"/>
                <a:ea typeface="Courier New"/>
                <a:cs typeface="Courier New"/>
                <a:sym typeface="Courier New"/>
              </a:rPr>
              <a:t>				</a:t>
            </a:r>
          </a:p>
          <a:p>
            <a:pPr lvl="0">
              <a:spcBef>
                <a:spcPts val="0"/>
              </a:spcBef>
              <a:buClr>
                <a:schemeClr val="dk1"/>
              </a:buClr>
              <a:buSzPct val="45833"/>
              <a:buFont typeface="Arial"/>
              <a:buNone/>
            </a:pPr>
            <a:r>
              <a:rPr b="1" lang="en-US" sz="2400">
                <a:latin typeface="Courier New"/>
                <a:ea typeface="Courier New"/>
                <a:cs typeface="Courier New"/>
                <a:sym typeface="Courier New"/>
              </a:rPr>
              <a:t>			</a:t>
            </a:r>
          </a:p>
          <a:p>
            <a:pPr lvl="0">
              <a:spcBef>
                <a:spcPts val="0"/>
              </a:spcBef>
              <a:buClr>
                <a:schemeClr val="dk1"/>
              </a:buClr>
              <a:buSzPct val="45833"/>
              <a:buFont typeface="Arial"/>
              <a:buNone/>
            </a:pPr>
            <a:r>
              <a:rPr b="1" lang="en-US" sz="2400">
                <a:latin typeface="Courier New"/>
                <a:ea typeface="Courier New"/>
                <a:cs typeface="Courier New"/>
                <a:sym typeface="Courier New"/>
              </a:rPr>
              <a:t>		</a:t>
            </a:r>
          </a:p>
          <a:p>
            <a:pPr lvl="0">
              <a:spcBef>
                <a:spcPts val="0"/>
              </a:spcBef>
              <a:buNone/>
            </a:pPr>
            <a:r>
              <a:t/>
            </a:r>
            <a:endParaRPr b="1" sz="2400">
              <a:latin typeface="Courier New"/>
              <a:ea typeface="Courier New"/>
              <a:cs typeface="Courier New"/>
              <a:sym typeface="Courier New"/>
            </a:endParaRPr>
          </a:p>
          <a:p>
            <a:pPr lvl="0">
              <a:spcBef>
                <a:spcPts val="0"/>
              </a:spcBef>
              <a:buNone/>
            </a:pPr>
            <a:r>
              <a:t/>
            </a:r>
            <a:endParaRPr b="1" sz="2400">
              <a:latin typeface="Courier New"/>
              <a:ea typeface="Courier New"/>
              <a:cs typeface="Courier New"/>
              <a:sym typeface="Courier New"/>
            </a:endParaRPr>
          </a:p>
          <a:p>
            <a:pPr lvl="0" rtl="0">
              <a:spcBef>
                <a:spcPts val="0"/>
              </a:spcBef>
              <a:buNone/>
            </a:pPr>
            <a:r>
              <a:t/>
            </a:r>
            <a:endParaRPr b="1" sz="24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