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Tahoma"/>
      <p:regular r:id="rId13"/>
      <p:bold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Tahoma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HelveticaNeueLight-regular.fntdata"/><Relationship Id="rId14" Type="http://schemas.openxmlformats.org/officeDocument/2006/relationships/font" Target="fonts/Tahoma-bold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Modern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598725" y="1347100"/>
            <a:ext cx="79059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 = open('foo.txt', 'r') # open a file in read mode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 = open('foo.txt', 'w') # open a file in write mode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 = open('foo.txt', 'a') # open a file in append mode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5" name="Shape 65"/>
          <p:cNvSpPr txBox="1"/>
          <p:nvPr/>
        </p:nvSpPr>
        <p:spPr>
          <a:xfrm>
            <a:off x="1178400" y="1555425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Dealing with Files in Python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718800" y="1170225"/>
            <a:ext cx="77181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open('foo.txt').readlines()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['first line\n', 'second line\n', 'last line\n']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f = open('foo.txt')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f.readline()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'first line\n'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f.readline()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'second line\n'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f.readline()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'last line\n'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f.readline()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178400" y="471350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Reading Content, Lines of a File.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506700" y="1479575"/>
            <a:ext cx="81306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print("The values are", x, y, z)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print("The values are", x, y, z, file=f)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file argument 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print("The values are", x, y, z, file=f, end="")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end argument 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178400" y="687575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Print Function, Extended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