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Tahoma"/>
      <p:regular r:id="rId15"/>
      <p:bold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Tahoma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Modern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3252250" y="166147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00950" y="612750"/>
            <a:ext cx="7930200" cy="53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Introducing SQL, SQLite with 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SQL -</a:t>
            </a:r>
            <a:r>
              <a:rPr b="1" lang="en-US" sz="1800"/>
              <a:t> Structured Query Language, used to communicate with a database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- SQL can execute queries against a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- SQL can retrieve data from a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- SQL can insert records in a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- SQL can update records in a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- SQL can delete records from a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- SQL can create new databases.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- SQL can create new tables in a database.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SQ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Lite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is a relational database management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94900" y="1078350"/>
            <a:ext cx="7953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SELECT column1, column2, … FROM table_name;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Here, column1, column2, ... are the field names of the table you want to select data from. If you want to select all the fields available in the table, use the following syntax: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SELECT * FROM table_name;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SELECT DISTINCT column1, column2, … FROM table_name;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553500" y="424225"/>
            <a:ext cx="7671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SELECT STATEMENT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17075" y="1097100"/>
            <a:ext cx="78513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INSERT INTO table_name (column1, column2, column3, ...)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VALUES (value1, value2, value3, ...);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553500" y="2466900"/>
            <a:ext cx="8037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UPDATE table_name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SET column1 = value1, column2 = value2,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WHERE condition;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17075" y="3840775"/>
            <a:ext cx="7671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DELETE FROM table_name WHERE condition;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53500" y="424225"/>
            <a:ext cx="7671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INSERT,  UPDATE,  DELETE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30275" y="1182550"/>
            <a:ext cx="7942200" cy="49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import sqlite3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conn = sqlite3.connect('movies.db')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 = conn.cursor()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c.execute(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CREATE TABLE movies (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id INTEGER,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movie TEXT,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year TEXT,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ating REAL,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studio TEXT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"""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conn.close()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close database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40900" y="235675"/>
            <a:ext cx="7462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PYTHON SQLITE CREATE DB SCHEMA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49100" y="2014950"/>
            <a:ext cx="82458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import sqlite3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conn = sqlite3.connect('movies.db')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 = conn.cursor()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query = c.execute("SELECT * FROM movies;")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for row in query: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print(row)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40900" y="765925"/>
            <a:ext cx="74622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PYTHON CONNECTING TO SQLITE &amp; EXECUTING SQL Queries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