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Tahoma"/>
      <p:regular r:id="rId15"/>
      <p:bold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Roboto-regular.fntdata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font" Target="fonts/Roboto-italic.fntdata"/><Relationship Id="rId24" Type="http://schemas.openxmlformats.org/officeDocument/2006/relationships/font" Target="fonts/RobotoMono-boldItalic.fntdata"/><Relationship Id="rId12" Type="http://schemas.openxmlformats.org/officeDocument/2006/relationships/font" Target="fonts/Roboto-bold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Tahoma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Modern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654000" y="1838225"/>
            <a:ext cx="78360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Unit testing is testing individual "units," or functions, of a program. It does not have a lot to say about system integration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989825" y="765925"/>
            <a:ext cx="7353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Introducing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 Unit testing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695225" y="1828500"/>
            <a:ext cx="73410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def add(x, y):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  return x + 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12700" y="589175"/>
            <a:ext cx="8118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200">
                <a:latin typeface="Roboto"/>
                <a:ea typeface="Roboto"/>
                <a:cs typeface="Roboto"/>
                <a:sym typeface="Roboto"/>
              </a:rPr>
              <a:t>Design a Simple Function </a:t>
            </a:r>
            <a:r>
              <a:rPr b="1" lang="en-US" sz="3200">
                <a:latin typeface="Roboto Mono"/>
                <a:ea typeface="Roboto Mono"/>
                <a:cs typeface="Roboto Mono"/>
                <a:sym typeface="Roboto Mono"/>
              </a:rPr>
              <a:t>add()</a:t>
            </a:r>
            <a:r>
              <a:rPr b="1" lang="en-US" sz="3200">
                <a:latin typeface="Roboto"/>
                <a:ea typeface="Roboto"/>
                <a:cs typeface="Roboto"/>
                <a:sym typeface="Roboto"/>
              </a:rPr>
              <a:t> to test.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244500" y="565625"/>
            <a:ext cx="86550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000"/>
              <a:t>Unit testing with </a:t>
            </a:r>
            <a:r>
              <a:rPr b="1" lang="en-US" sz="3000">
                <a:latin typeface="Roboto Mono"/>
                <a:ea typeface="Roboto Mono"/>
                <a:cs typeface="Roboto Mono"/>
                <a:sym typeface="Roboto Mono"/>
              </a:rPr>
              <a:t>import u</a:t>
            </a:r>
            <a:r>
              <a:rPr b="1" lang="en-US" sz="3000">
                <a:latin typeface="Roboto Mono"/>
                <a:ea typeface="Roboto Mono"/>
                <a:cs typeface="Roboto Mono"/>
                <a:sym typeface="Roboto Mono"/>
              </a:rPr>
              <a:t>nittest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18200" y="2367725"/>
            <a:ext cx="8307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79" name="Shape 79"/>
          <p:cNvSpPr txBox="1"/>
          <p:nvPr/>
        </p:nvSpPr>
        <p:spPr>
          <a:xfrm>
            <a:off x="824850" y="2367725"/>
            <a:ext cx="76356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unittest.TestCase should be inherited into the class naming it.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to-be tested entities are to be defined as methods to the inherited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802825" y="435425"/>
            <a:ext cx="7579200" cy="57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from arithmetic import add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import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import unittest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This loads the testing methods and a main 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any meaningful name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TestArithmetic(unittest.TestCase):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## Your test methods go here. Indent your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## methods, because they belong inside the class.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outside the class--this tells the framework to run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unittest.main()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Here's an actual test: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def test_add(self):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	self.assertEqual(4, add(2, 2))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39525" y="122475"/>
            <a:ext cx="7484100" cy="6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def add(a, b):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This function adds two numbers a, b and returns their sum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a and b may integers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if isinstance(a, int) and isinstance(b, int):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return a + 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elif isinstance(a, str) and isinstance(b, str):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return int(a) + int(b)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raise Exception('Invalid arguments')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class Test(unittest.TestCase):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def test_add(self):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self.assertEqual(5, add(2, 3))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self.assertEqual(15, add(-6, 21))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self.assertRaises(Exception, add, 4.0, 5.0)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unittest.main()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