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4" r:id="rId6"/>
    <p:sldId id="274" r:id="rId7"/>
    <p:sldId id="275" r:id="rId8"/>
    <p:sldId id="276" r:id="rId9"/>
    <p:sldId id="277" r:id="rId10"/>
    <p:sldId id="265" r:id="rId11"/>
    <p:sldId id="266" r:id="rId12"/>
    <p:sldId id="273" r:id="rId13"/>
    <p:sldId id="279" r:id="rId14"/>
    <p:sldId id="289" r:id="rId15"/>
    <p:sldId id="261" r:id="rId16"/>
    <p:sldId id="260" r:id="rId17"/>
    <p:sldId id="262" r:id="rId18"/>
    <p:sldId id="263" r:id="rId19"/>
    <p:sldId id="267" r:id="rId20"/>
    <p:sldId id="268" r:id="rId21"/>
    <p:sldId id="269" r:id="rId22"/>
    <p:sldId id="270" r:id="rId23"/>
    <p:sldId id="271" r:id="rId24"/>
    <p:sldId id="272" r:id="rId25"/>
    <p:sldId id="280" r:id="rId26"/>
    <p:sldId id="278" r:id="rId27"/>
    <p:sldId id="290" r:id="rId28"/>
    <p:sldId id="281" r:id="rId29"/>
    <p:sldId id="283" r:id="rId30"/>
    <p:sldId id="284" r:id="rId31"/>
    <p:sldId id="282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C58C833-6630-477C-B841-3218E00D0F1C}">
          <p14:sldIdLst>
            <p14:sldId id="256"/>
            <p14:sldId id="257"/>
            <p14:sldId id="258"/>
            <p14:sldId id="259"/>
            <p14:sldId id="264"/>
            <p14:sldId id="274"/>
            <p14:sldId id="275"/>
            <p14:sldId id="276"/>
            <p14:sldId id="277"/>
            <p14:sldId id="265"/>
            <p14:sldId id="266"/>
            <p14:sldId id="273"/>
            <p14:sldId id="279"/>
            <p14:sldId id="289"/>
          </p14:sldIdLst>
        </p14:section>
        <p14:section name="Structure des données" id="{D55B0EC1-EBE4-43A8-A1D9-A61FE0CC4208}">
          <p14:sldIdLst>
            <p14:sldId id="261"/>
            <p14:sldId id="260"/>
            <p14:sldId id="262"/>
            <p14:sldId id="263"/>
          </p14:sldIdLst>
        </p14:section>
        <p14:section name="Fonctions utilisateurs" id="{3C675555-C1A1-453C-8176-0EE8EF149AE9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Fonctions outils" id="{A0B60AD5-79D2-496F-A59F-789E12176369}">
          <p14:sldIdLst>
            <p14:sldId id="280"/>
            <p14:sldId id="278"/>
            <p14:sldId id="290"/>
            <p14:sldId id="281"/>
            <p14:sldId id="283"/>
            <p14:sldId id="284"/>
            <p14:sldId id="282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16.xml"/><Relationship Id="rId1" Type="http://schemas.openxmlformats.org/officeDocument/2006/relationships/slide" Target="../slides/slide15.xml"/><Relationship Id="rId4" Type="http://schemas.openxmlformats.org/officeDocument/2006/relationships/slide" Target="../slides/slide1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slide" Target="../slides/slide20.xml"/><Relationship Id="rId1" Type="http://schemas.openxmlformats.org/officeDocument/2006/relationships/slide" Target="../slides/slide19.xml"/><Relationship Id="rId6" Type="http://schemas.openxmlformats.org/officeDocument/2006/relationships/slide" Target="../slides/slide24.xml"/><Relationship Id="rId5" Type="http://schemas.openxmlformats.org/officeDocument/2006/relationships/slide" Target="../slides/slide23.xml"/><Relationship Id="rId4" Type="http://schemas.openxmlformats.org/officeDocument/2006/relationships/slide" Target="../slides/slide22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2.xml"/><Relationship Id="rId3" Type="http://schemas.openxmlformats.org/officeDocument/2006/relationships/slide" Target="../slides/slide29.xml"/><Relationship Id="rId7" Type="http://schemas.openxmlformats.org/officeDocument/2006/relationships/slide" Target="../slides/slide35.xml"/><Relationship Id="rId2" Type="http://schemas.openxmlformats.org/officeDocument/2006/relationships/slide" Target="../slides/slide26.xml"/><Relationship Id="rId1" Type="http://schemas.openxmlformats.org/officeDocument/2006/relationships/slide" Target="../slides/slide25.xml"/><Relationship Id="rId6" Type="http://schemas.openxmlformats.org/officeDocument/2006/relationships/slide" Target="../slides/slide34.xml"/><Relationship Id="rId5" Type="http://schemas.openxmlformats.org/officeDocument/2006/relationships/slide" Target="../slides/slide31.xml"/><Relationship Id="rId4" Type="http://schemas.openxmlformats.org/officeDocument/2006/relationships/slide" Target="../slides/slide30.xml"/><Relationship Id="rId9" Type="http://schemas.openxmlformats.org/officeDocument/2006/relationships/slide" Target="../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19CF9-6249-4AD2-83E1-996C16408B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94456837-4DEB-4D2D-AED0-FE8F7B719398}">
      <dgm:prSet phldrT="[Texte]"/>
      <dgm:spPr/>
      <dgm:t>
        <a:bodyPr/>
        <a:lstStyle/>
        <a:p>
          <a:r>
            <a:rPr lang="fr-BE" dirty="0" smtClean="0"/>
            <a:t>Classe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04CB649-EC99-45F5-B286-055162D9C2DF}" type="parTrans" cxnId="{B708B134-B8DD-42BB-92A2-786D26A84CDA}">
      <dgm:prSet/>
      <dgm:spPr/>
      <dgm:t>
        <a:bodyPr/>
        <a:lstStyle/>
        <a:p>
          <a:endParaRPr lang="fr-BE"/>
        </a:p>
      </dgm:t>
    </dgm:pt>
    <dgm:pt modelId="{630598A5-97A3-4875-BE5F-FE7985F95F95}" type="sibTrans" cxnId="{B708B134-B8DD-42BB-92A2-786D26A84CDA}">
      <dgm:prSet/>
      <dgm:spPr/>
      <dgm:t>
        <a:bodyPr/>
        <a:lstStyle/>
        <a:p>
          <a:endParaRPr lang="fr-BE"/>
        </a:p>
      </dgm:t>
    </dgm:pt>
    <dgm:pt modelId="{30EBC30E-0844-41B7-A68E-499DB4C42BAB}">
      <dgm:prSet phldrT="[Texte]"/>
      <dgm:spPr/>
      <dgm:t>
        <a:bodyPr/>
        <a:lstStyle/>
        <a:p>
          <a:r>
            <a:rPr lang="fr-BE" dirty="0" smtClean="0"/>
            <a:t>Tableau de max. 25 étudiants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811CAF0-939D-47D6-AFFF-2FEDE239E0F4}" type="parTrans" cxnId="{367ECB8B-5166-4F5F-9864-C047AAD8E470}">
      <dgm:prSet/>
      <dgm:spPr/>
      <dgm:t>
        <a:bodyPr/>
        <a:lstStyle/>
        <a:p>
          <a:endParaRPr lang="fr-BE"/>
        </a:p>
      </dgm:t>
    </dgm:pt>
    <dgm:pt modelId="{6514ADF7-AE82-4C41-B941-A4EBB4CFE78A}" type="sibTrans" cxnId="{367ECB8B-5166-4F5F-9864-C047AAD8E470}">
      <dgm:prSet/>
      <dgm:spPr/>
      <dgm:t>
        <a:bodyPr/>
        <a:lstStyle/>
        <a:p>
          <a:endParaRPr lang="fr-BE"/>
        </a:p>
      </dgm:t>
    </dgm:pt>
    <dgm:pt modelId="{A6850F77-75DA-4D2A-A994-6EFC63596316}">
      <dgm:prSet phldrT="[Texte]"/>
      <dgm:spPr/>
      <dgm:t>
        <a:bodyPr/>
        <a:lstStyle/>
        <a:p>
          <a:r>
            <a:rPr lang="fr-BE" dirty="0" smtClean="0"/>
            <a:t>Date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01B64C-F19B-4813-9E83-958241C3CB6F}" type="parTrans" cxnId="{9160AD85-3BDD-4298-AC5F-BA310C27F8E4}">
      <dgm:prSet/>
      <dgm:spPr/>
      <dgm:t>
        <a:bodyPr/>
        <a:lstStyle/>
        <a:p>
          <a:endParaRPr lang="fr-BE"/>
        </a:p>
      </dgm:t>
    </dgm:pt>
    <dgm:pt modelId="{061905AD-E770-48B3-AA28-40A27FB4537C}" type="sibTrans" cxnId="{9160AD85-3BDD-4298-AC5F-BA310C27F8E4}">
      <dgm:prSet/>
      <dgm:spPr/>
      <dgm:t>
        <a:bodyPr/>
        <a:lstStyle/>
        <a:p>
          <a:endParaRPr lang="fr-BE"/>
        </a:p>
      </dgm:t>
    </dgm:pt>
    <dgm:pt modelId="{11C13887-E019-4140-BAA5-43A3F77E1AAA}">
      <dgm:prSet phldrT="[Texte]"/>
      <dgm:spPr/>
      <dgm:t>
        <a:bodyPr/>
        <a:lstStyle/>
        <a:p>
          <a:r>
            <a:rPr lang="fr-BE" dirty="0" smtClean="0"/>
            <a:t>Cours / Cotes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408531C-13D8-47A6-BB56-502CFF1B60C6}" type="parTrans" cxnId="{AEBD86AD-3A13-42A5-AEB5-B5C24907F59C}">
      <dgm:prSet/>
      <dgm:spPr/>
      <dgm:t>
        <a:bodyPr/>
        <a:lstStyle/>
        <a:p>
          <a:endParaRPr lang="fr-BE"/>
        </a:p>
      </dgm:t>
    </dgm:pt>
    <dgm:pt modelId="{825634CF-1FA7-4C11-87AC-9C4801EE89BC}" type="sibTrans" cxnId="{AEBD86AD-3A13-42A5-AEB5-B5C24907F59C}">
      <dgm:prSet/>
      <dgm:spPr/>
      <dgm:t>
        <a:bodyPr/>
        <a:lstStyle/>
        <a:p>
          <a:endParaRPr lang="fr-BE"/>
        </a:p>
      </dgm:t>
    </dgm:pt>
    <dgm:pt modelId="{D49A83C7-99B9-480C-B6AB-5BD585321455}">
      <dgm:prSet phldrT="[Texte]"/>
      <dgm:spPr/>
      <dgm:t>
        <a:bodyPr/>
        <a:lstStyle/>
        <a:p>
          <a:r>
            <a:rPr lang="fr-BE" dirty="0" smtClean="0"/>
            <a:t>Nombre d’étudiants et de cours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7C0D331-3252-4F9B-BC36-EFB57E0785F0}" type="parTrans" cxnId="{487D844E-72B8-4260-A9A0-F9A1A6F0B860}">
      <dgm:prSet/>
      <dgm:spPr/>
      <dgm:t>
        <a:bodyPr/>
        <a:lstStyle/>
        <a:p>
          <a:endParaRPr lang="fr-BE"/>
        </a:p>
      </dgm:t>
    </dgm:pt>
    <dgm:pt modelId="{7A77351F-9FAE-4C92-988F-6A2BA5B619F0}" type="sibTrans" cxnId="{487D844E-72B8-4260-A9A0-F9A1A6F0B860}">
      <dgm:prSet/>
      <dgm:spPr/>
      <dgm:t>
        <a:bodyPr/>
        <a:lstStyle/>
        <a:p>
          <a:endParaRPr lang="fr-BE"/>
        </a:p>
      </dgm:t>
    </dgm:pt>
    <dgm:pt modelId="{ECB378BF-AFD4-4C9C-93E2-18F0555639B0}">
      <dgm:prSet phldrT="[Texte]"/>
      <dgm:spPr/>
      <dgm:t>
        <a:bodyPr/>
        <a:lstStyle/>
        <a:p>
          <a:r>
            <a:rPr lang="fr-BE" dirty="0" smtClean="0"/>
            <a:t>Identifiants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9889632-188F-47AB-874C-C688E59D92E9}" type="parTrans" cxnId="{D89C3147-FB72-49D2-8DE1-C151EB7DC763}">
      <dgm:prSet/>
      <dgm:spPr/>
      <dgm:t>
        <a:bodyPr/>
        <a:lstStyle/>
        <a:p>
          <a:endParaRPr lang="fr-BE"/>
        </a:p>
      </dgm:t>
    </dgm:pt>
    <dgm:pt modelId="{11930335-783C-45F2-87B7-525E61A3B11F}" type="sibTrans" cxnId="{D89C3147-FB72-49D2-8DE1-C151EB7DC763}">
      <dgm:prSet/>
      <dgm:spPr/>
      <dgm:t>
        <a:bodyPr/>
        <a:lstStyle/>
        <a:p>
          <a:endParaRPr lang="fr-BE"/>
        </a:p>
      </dgm:t>
    </dgm:pt>
    <dgm:pt modelId="{D7738689-B0CA-4A74-84AE-BEAABEA0A6DD}">
      <dgm:prSet phldrT="[Texte]"/>
      <dgm:spPr/>
      <dgm:t>
        <a:bodyPr/>
        <a:lstStyle/>
        <a:p>
          <a:r>
            <a:rPr lang="fr-BE" dirty="0" smtClean="0"/>
            <a:t>Identifiants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AE14EB3-65B1-451F-B282-0E51DA118F75}" type="parTrans" cxnId="{6CA6D6AC-BF57-4DDD-98FC-011CFE169CF4}">
      <dgm:prSet/>
      <dgm:spPr/>
      <dgm:t>
        <a:bodyPr/>
        <a:lstStyle/>
        <a:p>
          <a:endParaRPr lang="fr-BE"/>
        </a:p>
      </dgm:t>
    </dgm:pt>
    <dgm:pt modelId="{D1BBB0C9-87DE-4A51-8CFB-6D1E97B0786A}" type="sibTrans" cxnId="{6CA6D6AC-BF57-4DDD-98FC-011CFE169CF4}">
      <dgm:prSet/>
      <dgm:spPr/>
      <dgm:t>
        <a:bodyPr/>
        <a:lstStyle/>
        <a:p>
          <a:endParaRPr lang="fr-BE"/>
        </a:p>
      </dgm:t>
    </dgm:pt>
    <dgm:pt modelId="{B370172F-4A6E-4E3B-98AF-D4F6C4A645B8}" type="pres">
      <dgm:prSet presAssocID="{EA619CF9-6249-4AD2-83E1-996C16408B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4B1ABE7E-37B0-40A4-BCD5-EC9FB86F9403}" type="pres">
      <dgm:prSet presAssocID="{94456837-4DEB-4D2D-AED0-FE8F7B719398}" presName="hierRoot1" presStyleCnt="0"/>
      <dgm:spPr/>
    </dgm:pt>
    <dgm:pt modelId="{01819B94-DE7C-44B8-BC21-E848086244A1}" type="pres">
      <dgm:prSet presAssocID="{94456837-4DEB-4D2D-AED0-FE8F7B719398}" presName="composite" presStyleCnt="0"/>
      <dgm:spPr/>
    </dgm:pt>
    <dgm:pt modelId="{0F70F384-CDC2-4D27-8C5A-E81A462199C9}" type="pres">
      <dgm:prSet presAssocID="{94456837-4DEB-4D2D-AED0-FE8F7B719398}" presName="background" presStyleLbl="node0" presStyleIdx="0" presStyleCnt="1"/>
      <dgm:spPr/>
    </dgm:pt>
    <dgm:pt modelId="{EB202254-65D6-4876-BC28-BDE37C9109EE}" type="pres">
      <dgm:prSet presAssocID="{94456837-4DEB-4D2D-AED0-FE8F7B71939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E708875-88C3-448C-8338-A1F0AEA46B2F}" type="pres">
      <dgm:prSet presAssocID="{94456837-4DEB-4D2D-AED0-FE8F7B719398}" presName="hierChild2" presStyleCnt="0"/>
      <dgm:spPr/>
    </dgm:pt>
    <dgm:pt modelId="{D7340B7A-47A5-4E40-82B1-4B17100CC230}" type="pres">
      <dgm:prSet presAssocID="{07C0D331-3252-4F9B-BC36-EFB57E0785F0}" presName="Name10" presStyleLbl="parChTrans1D2" presStyleIdx="0" presStyleCnt="3"/>
      <dgm:spPr/>
      <dgm:t>
        <a:bodyPr/>
        <a:lstStyle/>
        <a:p>
          <a:endParaRPr lang="fr-BE"/>
        </a:p>
      </dgm:t>
    </dgm:pt>
    <dgm:pt modelId="{91FD6494-A7AA-43B0-9B2B-014A1492EF81}" type="pres">
      <dgm:prSet presAssocID="{D49A83C7-99B9-480C-B6AB-5BD585321455}" presName="hierRoot2" presStyleCnt="0"/>
      <dgm:spPr/>
    </dgm:pt>
    <dgm:pt modelId="{2C4AD204-00CA-48F1-B0F1-2258F55A6CEC}" type="pres">
      <dgm:prSet presAssocID="{D49A83C7-99B9-480C-B6AB-5BD585321455}" presName="composite2" presStyleCnt="0"/>
      <dgm:spPr/>
    </dgm:pt>
    <dgm:pt modelId="{7F7246F8-5E6A-4333-A4F7-BAA6FAB4A65E}" type="pres">
      <dgm:prSet presAssocID="{D49A83C7-99B9-480C-B6AB-5BD585321455}" presName="background2" presStyleLbl="node2" presStyleIdx="0" presStyleCnt="3"/>
      <dgm:spPr/>
    </dgm:pt>
    <dgm:pt modelId="{B5777345-E7B5-435C-B8D3-F8326B89EA52}" type="pres">
      <dgm:prSet presAssocID="{D49A83C7-99B9-480C-B6AB-5BD58532145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0C7E787E-5A95-403C-8B43-E9E259FC4DE6}" type="pres">
      <dgm:prSet presAssocID="{D49A83C7-99B9-480C-B6AB-5BD585321455}" presName="hierChild3" presStyleCnt="0"/>
      <dgm:spPr/>
    </dgm:pt>
    <dgm:pt modelId="{110D4A39-6896-452E-B1C6-081FF7B93704}" type="pres">
      <dgm:prSet presAssocID="{B9889632-188F-47AB-874C-C688E59D92E9}" presName="Name10" presStyleLbl="parChTrans1D2" presStyleIdx="1" presStyleCnt="3"/>
      <dgm:spPr/>
      <dgm:t>
        <a:bodyPr/>
        <a:lstStyle/>
        <a:p>
          <a:endParaRPr lang="fr-BE"/>
        </a:p>
      </dgm:t>
    </dgm:pt>
    <dgm:pt modelId="{B29C3168-E1CC-4B7C-B4EA-FB8B72C3C9CB}" type="pres">
      <dgm:prSet presAssocID="{ECB378BF-AFD4-4C9C-93E2-18F0555639B0}" presName="hierRoot2" presStyleCnt="0"/>
      <dgm:spPr/>
    </dgm:pt>
    <dgm:pt modelId="{9A4C578D-2A44-483D-9E1F-31F657C8E0EF}" type="pres">
      <dgm:prSet presAssocID="{ECB378BF-AFD4-4C9C-93E2-18F0555639B0}" presName="composite2" presStyleCnt="0"/>
      <dgm:spPr/>
    </dgm:pt>
    <dgm:pt modelId="{7473FC88-B7FE-4F11-800D-B03D1D18FC51}" type="pres">
      <dgm:prSet presAssocID="{ECB378BF-AFD4-4C9C-93E2-18F0555639B0}" presName="background2" presStyleLbl="node2" presStyleIdx="1" presStyleCnt="3"/>
      <dgm:spPr/>
    </dgm:pt>
    <dgm:pt modelId="{E4851B9C-796A-4661-A983-60A9819752C8}" type="pres">
      <dgm:prSet presAssocID="{ECB378BF-AFD4-4C9C-93E2-18F0555639B0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C96F0D4-3168-4677-80E9-0EC460B20F61}" type="pres">
      <dgm:prSet presAssocID="{ECB378BF-AFD4-4C9C-93E2-18F0555639B0}" presName="hierChild3" presStyleCnt="0"/>
      <dgm:spPr/>
    </dgm:pt>
    <dgm:pt modelId="{1879618E-7DF3-47E4-9429-6C1151562C39}" type="pres">
      <dgm:prSet presAssocID="{E811CAF0-939D-47D6-AFFF-2FEDE239E0F4}" presName="Name10" presStyleLbl="parChTrans1D2" presStyleIdx="2" presStyleCnt="3"/>
      <dgm:spPr/>
      <dgm:t>
        <a:bodyPr/>
        <a:lstStyle/>
        <a:p>
          <a:endParaRPr lang="fr-BE"/>
        </a:p>
      </dgm:t>
    </dgm:pt>
    <dgm:pt modelId="{ED2EB229-CA52-474E-A42A-BEC24707CA9E}" type="pres">
      <dgm:prSet presAssocID="{30EBC30E-0844-41B7-A68E-499DB4C42BAB}" presName="hierRoot2" presStyleCnt="0"/>
      <dgm:spPr/>
    </dgm:pt>
    <dgm:pt modelId="{1373D22B-C92D-420E-8B72-181B3292318E}" type="pres">
      <dgm:prSet presAssocID="{30EBC30E-0844-41B7-A68E-499DB4C42BAB}" presName="composite2" presStyleCnt="0"/>
      <dgm:spPr/>
    </dgm:pt>
    <dgm:pt modelId="{B4E9C3CB-6D61-4669-AC52-C76F1D927FD8}" type="pres">
      <dgm:prSet presAssocID="{30EBC30E-0844-41B7-A68E-499DB4C42BAB}" presName="background2" presStyleLbl="node2" presStyleIdx="2" presStyleCnt="3"/>
      <dgm:spPr/>
    </dgm:pt>
    <dgm:pt modelId="{E35D028D-CB9D-4F2F-A797-DE3936BB7F29}" type="pres">
      <dgm:prSet presAssocID="{30EBC30E-0844-41B7-A68E-499DB4C42BA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D2B9DE2-2C1E-45B6-AFF9-EEFEF4AF13D1}" type="pres">
      <dgm:prSet presAssocID="{30EBC30E-0844-41B7-A68E-499DB4C42BAB}" presName="hierChild3" presStyleCnt="0"/>
      <dgm:spPr/>
    </dgm:pt>
    <dgm:pt modelId="{B6142A20-FC0A-4255-9483-B563B547F925}" type="pres">
      <dgm:prSet presAssocID="{4AE14EB3-65B1-451F-B282-0E51DA118F75}" presName="Name17" presStyleLbl="parChTrans1D3" presStyleIdx="0" presStyleCnt="3"/>
      <dgm:spPr/>
      <dgm:t>
        <a:bodyPr/>
        <a:lstStyle/>
        <a:p>
          <a:endParaRPr lang="fr-BE"/>
        </a:p>
      </dgm:t>
    </dgm:pt>
    <dgm:pt modelId="{7DD03BAB-67BE-4FB5-9CEC-3007DF1C632E}" type="pres">
      <dgm:prSet presAssocID="{D7738689-B0CA-4A74-84AE-BEAABEA0A6DD}" presName="hierRoot3" presStyleCnt="0"/>
      <dgm:spPr/>
    </dgm:pt>
    <dgm:pt modelId="{E5F18C24-C4B2-4D90-8314-9F321D2FF935}" type="pres">
      <dgm:prSet presAssocID="{D7738689-B0CA-4A74-84AE-BEAABEA0A6DD}" presName="composite3" presStyleCnt="0"/>
      <dgm:spPr/>
    </dgm:pt>
    <dgm:pt modelId="{EA536813-DA18-48EA-9D4E-6C30C0007DAC}" type="pres">
      <dgm:prSet presAssocID="{D7738689-B0CA-4A74-84AE-BEAABEA0A6DD}" presName="background3" presStyleLbl="node3" presStyleIdx="0" presStyleCnt="3"/>
      <dgm:spPr/>
    </dgm:pt>
    <dgm:pt modelId="{2AC73856-E7B9-4B86-BC8B-F463B1A863ED}" type="pres">
      <dgm:prSet presAssocID="{D7738689-B0CA-4A74-84AE-BEAABEA0A6D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55D342B3-24FA-4F18-A1D3-90BDBB80E136}" type="pres">
      <dgm:prSet presAssocID="{D7738689-B0CA-4A74-84AE-BEAABEA0A6DD}" presName="hierChild4" presStyleCnt="0"/>
      <dgm:spPr/>
    </dgm:pt>
    <dgm:pt modelId="{FBAF9F5D-53E5-46C3-866F-3FBA5C0B709E}" type="pres">
      <dgm:prSet presAssocID="{7201B64C-F19B-4813-9E83-958241C3CB6F}" presName="Name17" presStyleLbl="parChTrans1D3" presStyleIdx="1" presStyleCnt="3"/>
      <dgm:spPr/>
      <dgm:t>
        <a:bodyPr/>
        <a:lstStyle/>
        <a:p>
          <a:endParaRPr lang="fr-BE"/>
        </a:p>
      </dgm:t>
    </dgm:pt>
    <dgm:pt modelId="{C7F71A9C-3460-4298-BE73-26BFC7F5608C}" type="pres">
      <dgm:prSet presAssocID="{A6850F77-75DA-4D2A-A994-6EFC63596316}" presName="hierRoot3" presStyleCnt="0"/>
      <dgm:spPr/>
    </dgm:pt>
    <dgm:pt modelId="{03127D0B-4E4E-400A-AF92-589F051D60A3}" type="pres">
      <dgm:prSet presAssocID="{A6850F77-75DA-4D2A-A994-6EFC63596316}" presName="composite3" presStyleCnt="0"/>
      <dgm:spPr/>
    </dgm:pt>
    <dgm:pt modelId="{A595A7FB-E340-4785-84FE-743A456BAD86}" type="pres">
      <dgm:prSet presAssocID="{A6850F77-75DA-4D2A-A994-6EFC63596316}" presName="background3" presStyleLbl="node3" presStyleIdx="1" presStyleCnt="3"/>
      <dgm:spPr/>
    </dgm:pt>
    <dgm:pt modelId="{AEA63B5E-478B-41B4-888B-4852AA326191}" type="pres">
      <dgm:prSet presAssocID="{A6850F77-75DA-4D2A-A994-6EFC6359631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37DCAEE-A0B7-45E3-8D7A-20985ADCCD90}" type="pres">
      <dgm:prSet presAssocID="{A6850F77-75DA-4D2A-A994-6EFC63596316}" presName="hierChild4" presStyleCnt="0"/>
      <dgm:spPr/>
    </dgm:pt>
    <dgm:pt modelId="{74836E8A-E3E7-423F-83F0-7B7BBAA1F620}" type="pres">
      <dgm:prSet presAssocID="{E408531C-13D8-47A6-BB56-502CFF1B60C6}" presName="Name17" presStyleLbl="parChTrans1D3" presStyleIdx="2" presStyleCnt="3"/>
      <dgm:spPr/>
      <dgm:t>
        <a:bodyPr/>
        <a:lstStyle/>
        <a:p>
          <a:endParaRPr lang="fr-BE"/>
        </a:p>
      </dgm:t>
    </dgm:pt>
    <dgm:pt modelId="{35E8008F-EC20-46B9-BAEE-30039FD42E86}" type="pres">
      <dgm:prSet presAssocID="{11C13887-E019-4140-BAA5-43A3F77E1AAA}" presName="hierRoot3" presStyleCnt="0"/>
      <dgm:spPr/>
    </dgm:pt>
    <dgm:pt modelId="{C4F35EB9-458F-42BE-B0E9-1196E150B367}" type="pres">
      <dgm:prSet presAssocID="{11C13887-E019-4140-BAA5-43A3F77E1AAA}" presName="composite3" presStyleCnt="0"/>
      <dgm:spPr/>
    </dgm:pt>
    <dgm:pt modelId="{97AE1DF6-1A4A-4DB3-BAD5-CDDEE6BACAB7}" type="pres">
      <dgm:prSet presAssocID="{11C13887-E019-4140-BAA5-43A3F77E1AAA}" presName="background3" presStyleLbl="node3" presStyleIdx="2" presStyleCnt="3"/>
      <dgm:spPr/>
    </dgm:pt>
    <dgm:pt modelId="{7E32BB85-78C3-4041-9ECB-287E8619DE4F}" type="pres">
      <dgm:prSet presAssocID="{11C13887-E019-4140-BAA5-43A3F77E1AA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6241E65-073C-4A15-8F29-B4DCE3DA3909}" type="pres">
      <dgm:prSet presAssocID="{11C13887-E019-4140-BAA5-43A3F77E1AAA}" presName="hierChild4" presStyleCnt="0"/>
      <dgm:spPr/>
    </dgm:pt>
  </dgm:ptLst>
  <dgm:cxnLst>
    <dgm:cxn modelId="{EF9C7F78-6202-45A3-9665-D4A5D33EA7FF}" type="presOf" srcId="{E408531C-13D8-47A6-BB56-502CFF1B60C6}" destId="{74836E8A-E3E7-423F-83F0-7B7BBAA1F620}" srcOrd="0" destOrd="0" presId="urn:microsoft.com/office/officeart/2005/8/layout/hierarchy1"/>
    <dgm:cxn modelId="{B708B134-B8DD-42BB-92A2-786D26A84CDA}" srcId="{EA619CF9-6249-4AD2-83E1-996C16408B5A}" destId="{94456837-4DEB-4D2D-AED0-FE8F7B719398}" srcOrd="0" destOrd="0" parTransId="{804CB649-EC99-45F5-B286-055162D9C2DF}" sibTransId="{630598A5-97A3-4875-BE5F-FE7985F95F95}"/>
    <dgm:cxn modelId="{ACF80A71-AAC5-4C35-ACB0-5744C155674B}" type="presOf" srcId="{94456837-4DEB-4D2D-AED0-FE8F7B719398}" destId="{EB202254-65D6-4876-BC28-BDE37C9109EE}" srcOrd="0" destOrd="0" presId="urn:microsoft.com/office/officeart/2005/8/layout/hierarchy1"/>
    <dgm:cxn modelId="{367ECB8B-5166-4F5F-9864-C047AAD8E470}" srcId="{94456837-4DEB-4D2D-AED0-FE8F7B719398}" destId="{30EBC30E-0844-41B7-A68E-499DB4C42BAB}" srcOrd="2" destOrd="0" parTransId="{E811CAF0-939D-47D6-AFFF-2FEDE239E0F4}" sibTransId="{6514ADF7-AE82-4C41-B941-A4EBB4CFE78A}"/>
    <dgm:cxn modelId="{9160AD85-3BDD-4298-AC5F-BA310C27F8E4}" srcId="{30EBC30E-0844-41B7-A68E-499DB4C42BAB}" destId="{A6850F77-75DA-4D2A-A994-6EFC63596316}" srcOrd="1" destOrd="0" parTransId="{7201B64C-F19B-4813-9E83-958241C3CB6F}" sibTransId="{061905AD-E770-48B3-AA28-40A27FB4537C}"/>
    <dgm:cxn modelId="{D2FE0B8E-BDF8-41B8-9C2E-A09272C68A6F}" type="presOf" srcId="{A6850F77-75DA-4D2A-A994-6EFC63596316}" destId="{AEA63B5E-478B-41B4-888B-4852AA326191}" srcOrd="0" destOrd="0" presId="urn:microsoft.com/office/officeart/2005/8/layout/hierarchy1"/>
    <dgm:cxn modelId="{46E254C7-3FE9-4545-BE34-C8ACE6375EAC}" type="presOf" srcId="{B9889632-188F-47AB-874C-C688E59D92E9}" destId="{110D4A39-6896-452E-B1C6-081FF7B93704}" srcOrd="0" destOrd="0" presId="urn:microsoft.com/office/officeart/2005/8/layout/hierarchy1"/>
    <dgm:cxn modelId="{A7E6C54C-12A9-4AFC-9088-62A545FE525D}" type="presOf" srcId="{E811CAF0-939D-47D6-AFFF-2FEDE239E0F4}" destId="{1879618E-7DF3-47E4-9429-6C1151562C39}" srcOrd="0" destOrd="0" presId="urn:microsoft.com/office/officeart/2005/8/layout/hierarchy1"/>
    <dgm:cxn modelId="{B17D3D01-6A3F-40AC-BE16-15E6F1558EA4}" type="presOf" srcId="{EA619CF9-6249-4AD2-83E1-996C16408B5A}" destId="{B370172F-4A6E-4E3B-98AF-D4F6C4A645B8}" srcOrd="0" destOrd="0" presId="urn:microsoft.com/office/officeart/2005/8/layout/hierarchy1"/>
    <dgm:cxn modelId="{61585C4E-6EC4-4CC9-80ED-29AC1C6F99B9}" type="presOf" srcId="{30EBC30E-0844-41B7-A68E-499DB4C42BAB}" destId="{E35D028D-CB9D-4F2F-A797-DE3936BB7F29}" srcOrd="0" destOrd="0" presId="urn:microsoft.com/office/officeart/2005/8/layout/hierarchy1"/>
    <dgm:cxn modelId="{D89C3147-FB72-49D2-8DE1-C151EB7DC763}" srcId="{94456837-4DEB-4D2D-AED0-FE8F7B719398}" destId="{ECB378BF-AFD4-4C9C-93E2-18F0555639B0}" srcOrd="1" destOrd="0" parTransId="{B9889632-188F-47AB-874C-C688E59D92E9}" sibTransId="{11930335-783C-45F2-87B7-525E61A3B11F}"/>
    <dgm:cxn modelId="{491502A7-1FA1-494E-B73E-1A26CBF09969}" type="presOf" srcId="{7201B64C-F19B-4813-9E83-958241C3CB6F}" destId="{FBAF9F5D-53E5-46C3-866F-3FBA5C0B709E}" srcOrd="0" destOrd="0" presId="urn:microsoft.com/office/officeart/2005/8/layout/hierarchy1"/>
    <dgm:cxn modelId="{887BEC1D-1DF3-4758-9052-72174A0C9788}" type="presOf" srcId="{D7738689-B0CA-4A74-84AE-BEAABEA0A6DD}" destId="{2AC73856-E7B9-4B86-BC8B-F463B1A863ED}" srcOrd="0" destOrd="0" presId="urn:microsoft.com/office/officeart/2005/8/layout/hierarchy1"/>
    <dgm:cxn modelId="{AEBD86AD-3A13-42A5-AEB5-B5C24907F59C}" srcId="{30EBC30E-0844-41B7-A68E-499DB4C42BAB}" destId="{11C13887-E019-4140-BAA5-43A3F77E1AAA}" srcOrd="2" destOrd="0" parTransId="{E408531C-13D8-47A6-BB56-502CFF1B60C6}" sibTransId="{825634CF-1FA7-4C11-87AC-9C4801EE89BC}"/>
    <dgm:cxn modelId="{1EE08BCA-E7A0-40E9-BC93-89136B5FBAE6}" type="presOf" srcId="{ECB378BF-AFD4-4C9C-93E2-18F0555639B0}" destId="{E4851B9C-796A-4661-A983-60A9819752C8}" srcOrd="0" destOrd="0" presId="urn:microsoft.com/office/officeart/2005/8/layout/hierarchy1"/>
    <dgm:cxn modelId="{6CA6D6AC-BF57-4DDD-98FC-011CFE169CF4}" srcId="{30EBC30E-0844-41B7-A68E-499DB4C42BAB}" destId="{D7738689-B0CA-4A74-84AE-BEAABEA0A6DD}" srcOrd="0" destOrd="0" parTransId="{4AE14EB3-65B1-451F-B282-0E51DA118F75}" sibTransId="{D1BBB0C9-87DE-4A51-8CFB-6D1E97B0786A}"/>
    <dgm:cxn modelId="{0DB2601B-3644-441E-A88A-D9AB1E5C7CDF}" type="presOf" srcId="{D49A83C7-99B9-480C-B6AB-5BD585321455}" destId="{B5777345-E7B5-435C-B8D3-F8326B89EA52}" srcOrd="0" destOrd="0" presId="urn:microsoft.com/office/officeart/2005/8/layout/hierarchy1"/>
    <dgm:cxn modelId="{9197A288-03C9-4689-B096-88BA7CBEDB8B}" type="presOf" srcId="{11C13887-E019-4140-BAA5-43A3F77E1AAA}" destId="{7E32BB85-78C3-4041-9ECB-287E8619DE4F}" srcOrd="0" destOrd="0" presId="urn:microsoft.com/office/officeart/2005/8/layout/hierarchy1"/>
    <dgm:cxn modelId="{487D844E-72B8-4260-A9A0-F9A1A6F0B860}" srcId="{94456837-4DEB-4D2D-AED0-FE8F7B719398}" destId="{D49A83C7-99B9-480C-B6AB-5BD585321455}" srcOrd="0" destOrd="0" parTransId="{07C0D331-3252-4F9B-BC36-EFB57E0785F0}" sibTransId="{7A77351F-9FAE-4C92-988F-6A2BA5B619F0}"/>
    <dgm:cxn modelId="{71099118-6A65-4AE7-894C-D29FFA95B81C}" type="presOf" srcId="{07C0D331-3252-4F9B-BC36-EFB57E0785F0}" destId="{D7340B7A-47A5-4E40-82B1-4B17100CC230}" srcOrd="0" destOrd="0" presId="urn:microsoft.com/office/officeart/2005/8/layout/hierarchy1"/>
    <dgm:cxn modelId="{89987058-536F-423A-BDC4-988BC788A5A3}" type="presOf" srcId="{4AE14EB3-65B1-451F-B282-0E51DA118F75}" destId="{B6142A20-FC0A-4255-9483-B563B547F925}" srcOrd="0" destOrd="0" presId="urn:microsoft.com/office/officeart/2005/8/layout/hierarchy1"/>
    <dgm:cxn modelId="{4EC32078-E91B-4D6F-BA8C-58A51633D1CD}" type="presParOf" srcId="{B370172F-4A6E-4E3B-98AF-D4F6C4A645B8}" destId="{4B1ABE7E-37B0-40A4-BCD5-EC9FB86F9403}" srcOrd="0" destOrd="0" presId="urn:microsoft.com/office/officeart/2005/8/layout/hierarchy1"/>
    <dgm:cxn modelId="{783597DE-FD3E-40F0-B957-DD5894707B28}" type="presParOf" srcId="{4B1ABE7E-37B0-40A4-BCD5-EC9FB86F9403}" destId="{01819B94-DE7C-44B8-BC21-E848086244A1}" srcOrd="0" destOrd="0" presId="urn:microsoft.com/office/officeart/2005/8/layout/hierarchy1"/>
    <dgm:cxn modelId="{9D0A9FC3-DE18-419B-A4C8-28411EB15BD4}" type="presParOf" srcId="{01819B94-DE7C-44B8-BC21-E848086244A1}" destId="{0F70F384-CDC2-4D27-8C5A-E81A462199C9}" srcOrd="0" destOrd="0" presId="urn:microsoft.com/office/officeart/2005/8/layout/hierarchy1"/>
    <dgm:cxn modelId="{C1072E42-5F9A-4B9F-94E2-5BBAE173BA35}" type="presParOf" srcId="{01819B94-DE7C-44B8-BC21-E848086244A1}" destId="{EB202254-65D6-4876-BC28-BDE37C9109EE}" srcOrd="1" destOrd="0" presId="urn:microsoft.com/office/officeart/2005/8/layout/hierarchy1"/>
    <dgm:cxn modelId="{93C22FF8-4F98-4D5A-A911-C9C4EE18E198}" type="presParOf" srcId="{4B1ABE7E-37B0-40A4-BCD5-EC9FB86F9403}" destId="{6E708875-88C3-448C-8338-A1F0AEA46B2F}" srcOrd="1" destOrd="0" presId="urn:microsoft.com/office/officeart/2005/8/layout/hierarchy1"/>
    <dgm:cxn modelId="{A0CD75EC-0770-4BD7-AB7D-8172A04D67A5}" type="presParOf" srcId="{6E708875-88C3-448C-8338-A1F0AEA46B2F}" destId="{D7340B7A-47A5-4E40-82B1-4B17100CC230}" srcOrd="0" destOrd="0" presId="urn:microsoft.com/office/officeart/2005/8/layout/hierarchy1"/>
    <dgm:cxn modelId="{F8F598B4-BA3C-469C-B1A5-9839818B28D2}" type="presParOf" srcId="{6E708875-88C3-448C-8338-A1F0AEA46B2F}" destId="{91FD6494-A7AA-43B0-9B2B-014A1492EF81}" srcOrd="1" destOrd="0" presId="urn:microsoft.com/office/officeart/2005/8/layout/hierarchy1"/>
    <dgm:cxn modelId="{71B7E0EF-B279-4866-8164-775562DB2468}" type="presParOf" srcId="{91FD6494-A7AA-43B0-9B2B-014A1492EF81}" destId="{2C4AD204-00CA-48F1-B0F1-2258F55A6CEC}" srcOrd="0" destOrd="0" presId="urn:microsoft.com/office/officeart/2005/8/layout/hierarchy1"/>
    <dgm:cxn modelId="{16322CCE-9249-4F67-B2C2-9C187EE952D5}" type="presParOf" srcId="{2C4AD204-00CA-48F1-B0F1-2258F55A6CEC}" destId="{7F7246F8-5E6A-4333-A4F7-BAA6FAB4A65E}" srcOrd="0" destOrd="0" presId="urn:microsoft.com/office/officeart/2005/8/layout/hierarchy1"/>
    <dgm:cxn modelId="{17407CAE-0CE4-4752-8451-032EFB26D481}" type="presParOf" srcId="{2C4AD204-00CA-48F1-B0F1-2258F55A6CEC}" destId="{B5777345-E7B5-435C-B8D3-F8326B89EA52}" srcOrd="1" destOrd="0" presId="urn:microsoft.com/office/officeart/2005/8/layout/hierarchy1"/>
    <dgm:cxn modelId="{79FA9107-695F-411F-BE34-40DBCBE229D8}" type="presParOf" srcId="{91FD6494-A7AA-43B0-9B2B-014A1492EF81}" destId="{0C7E787E-5A95-403C-8B43-E9E259FC4DE6}" srcOrd="1" destOrd="0" presId="urn:microsoft.com/office/officeart/2005/8/layout/hierarchy1"/>
    <dgm:cxn modelId="{DEDF22F9-B450-4048-9757-9BDC124F9A71}" type="presParOf" srcId="{6E708875-88C3-448C-8338-A1F0AEA46B2F}" destId="{110D4A39-6896-452E-B1C6-081FF7B93704}" srcOrd="2" destOrd="0" presId="urn:microsoft.com/office/officeart/2005/8/layout/hierarchy1"/>
    <dgm:cxn modelId="{5A42EE9B-B3A3-4722-A1AB-757FE5895955}" type="presParOf" srcId="{6E708875-88C3-448C-8338-A1F0AEA46B2F}" destId="{B29C3168-E1CC-4B7C-B4EA-FB8B72C3C9CB}" srcOrd="3" destOrd="0" presId="urn:microsoft.com/office/officeart/2005/8/layout/hierarchy1"/>
    <dgm:cxn modelId="{2E99C10C-3DB4-453F-A266-85839E8ED479}" type="presParOf" srcId="{B29C3168-E1CC-4B7C-B4EA-FB8B72C3C9CB}" destId="{9A4C578D-2A44-483D-9E1F-31F657C8E0EF}" srcOrd="0" destOrd="0" presId="urn:microsoft.com/office/officeart/2005/8/layout/hierarchy1"/>
    <dgm:cxn modelId="{AC1D7C51-1593-4B9C-986F-11471F8EBED0}" type="presParOf" srcId="{9A4C578D-2A44-483D-9E1F-31F657C8E0EF}" destId="{7473FC88-B7FE-4F11-800D-B03D1D18FC51}" srcOrd="0" destOrd="0" presId="urn:microsoft.com/office/officeart/2005/8/layout/hierarchy1"/>
    <dgm:cxn modelId="{7F2DD93C-B42A-497F-93EC-08CB01EA2050}" type="presParOf" srcId="{9A4C578D-2A44-483D-9E1F-31F657C8E0EF}" destId="{E4851B9C-796A-4661-A983-60A9819752C8}" srcOrd="1" destOrd="0" presId="urn:microsoft.com/office/officeart/2005/8/layout/hierarchy1"/>
    <dgm:cxn modelId="{30904127-DBDD-4B96-B473-04A5AF1C060B}" type="presParOf" srcId="{B29C3168-E1CC-4B7C-B4EA-FB8B72C3C9CB}" destId="{4C96F0D4-3168-4677-80E9-0EC460B20F61}" srcOrd="1" destOrd="0" presId="urn:microsoft.com/office/officeart/2005/8/layout/hierarchy1"/>
    <dgm:cxn modelId="{CF654AC2-48B1-4DFB-B8C6-5E6120EE7712}" type="presParOf" srcId="{6E708875-88C3-448C-8338-A1F0AEA46B2F}" destId="{1879618E-7DF3-47E4-9429-6C1151562C39}" srcOrd="4" destOrd="0" presId="urn:microsoft.com/office/officeart/2005/8/layout/hierarchy1"/>
    <dgm:cxn modelId="{D7625BEA-85EC-4751-8A3E-A9F7D3C89413}" type="presParOf" srcId="{6E708875-88C3-448C-8338-A1F0AEA46B2F}" destId="{ED2EB229-CA52-474E-A42A-BEC24707CA9E}" srcOrd="5" destOrd="0" presId="urn:microsoft.com/office/officeart/2005/8/layout/hierarchy1"/>
    <dgm:cxn modelId="{3EC90B21-6C21-405A-8298-41921A2CFC0A}" type="presParOf" srcId="{ED2EB229-CA52-474E-A42A-BEC24707CA9E}" destId="{1373D22B-C92D-420E-8B72-181B3292318E}" srcOrd="0" destOrd="0" presId="urn:microsoft.com/office/officeart/2005/8/layout/hierarchy1"/>
    <dgm:cxn modelId="{23649E62-8A3D-4606-A314-A5696A8AA54D}" type="presParOf" srcId="{1373D22B-C92D-420E-8B72-181B3292318E}" destId="{B4E9C3CB-6D61-4669-AC52-C76F1D927FD8}" srcOrd="0" destOrd="0" presId="urn:microsoft.com/office/officeart/2005/8/layout/hierarchy1"/>
    <dgm:cxn modelId="{2FD31C2E-9118-4BB8-AA13-779440AD3283}" type="presParOf" srcId="{1373D22B-C92D-420E-8B72-181B3292318E}" destId="{E35D028D-CB9D-4F2F-A797-DE3936BB7F29}" srcOrd="1" destOrd="0" presId="urn:microsoft.com/office/officeart/2005/8/layout/hierarchy1"/>
    <dgm:cxn modelId="{33AB51C2-59BD-4BDE-A85B-799C2CB9FFD2}" type="presParOf" srcId="{ED2EB229-CA52-474E-A42A-BEC24707CA9E}" destId="{6D2B9DE2-2C1E-45B6-AFF9-EEFEF4AF13D1}" srcOrd="1" destOrd="0" presId="urn:microsoft.com/office/officeart/2005/8/layout/hierarchy1"/>
    <dgm:cxn modelId="{78A2DF99-B425-48A6-943F-B5C3C3E6B823}" type="presParOf" srcId="{6D2B9DE2-2C1E-45B6-AFF9-EEFEF4AF13D1}" destId="{B6142A20-FC0A-4255-9483-B563B547F925}" srcOrd="0" destOrd="0" presId="urn:microsoft.com/office/officeart/2005/8/layout/hierarchy1"/>
    <dgm:cxn modelId="{1E6E23C9-39F2-476C-BA4D-E64F62D0E3E1}" type="presParOf" srcId="{6D2B9DE2-2C1E-45B6-AFF9-EEFEF4AF13D1}" destId="{7DD03BAB-67BE-4FB5-9CEC-3007DF1C632E}" srcOrd="1" destOrd="0" presId="urn:microsoft.com/office/officeart/2005/8/layout/hierarchy1"/>
    <dgm:cxn modelId="{5814A88C-E3BA-46CD-A357-950961A36A09}" type="presParOf" srcId="{7DD03BAB-67BE-4FB5-9CEC-3007DF1C632E}" destId="{E5F18C24-C4B2-4D90-8314-9F321D2FF935}" srcOrd="0" destOrd="0" presId="urn:microsoft.com/office/officeart/2005/8/layout/hierarchy1"/>
    <dgm:cxn modelId="{6A6906EB-16C8-4951-B32D-BC6CFEB83525}" type="presParOf" srcId="{E5F18C24-C4B2-4D90-8314-9F321D2FF935}" destId="{EA536813-DA18-48EA-9D4E-6C30C0007DAC}" srcOrd="0" destOrd="0" presId="urn:microsoft.com/office/officeart/2005/8/layout/hierarchy1"/>
    <dgm:cxn modelId="{DC1D8FB9-7856-4042-AC84-25AA35FBEEDE}" type="presParOf" srcId="{E5F18C24-C4B2-4D90-8314-9F321D2FF935}" destId="{2AC73856-E7B9-4B86-BC8B-F463B1A863ED}" srcOrd="1" destOrd="0" presId="urn:microsoft.com/office/officeart/2005/8/layout/hierarchy1"/>
    <dgm:cxn modelId="{F572A998-DF2F-4D5C-B33A-06B27A5FD8B4}" type="presParOf" srcId="{7DD03BAB-67BE-4FB5-9CEC-3007DF1C632E}" destId="{55D342B3-24FA-4F18-A1D3-90BDBB80E136}" srcOrd="1" destOrd="0" presId="urn:microsoft.com/office/officeart/2005/8/layout/hierarchy1"/>
    <dgm:cxn modelId="{A124CE55-9AF4-4B0A-AE7A-A1B29721DD4D}" type="presParOf" srcId="{6D2B9DE2-2C1E-45B6-AFF9-EEFEF4AF13D1}" destId="{FBAF9F5D-53E5-46C3-866F-3FBA5C0B709E}" srcOrd="2" destOrd="0" presId="urn:microsoft.com/office/officeart/2005/8/layout/hierarchy1"/>
    <dgm:cxn modelId="{7EFBB827-1D5B-4211-89F3-E27DE9FB74BF}" type="presParOf" srcId="{6D2B9DE2-2C1E-45B6-AFF9-EEFEF4AF13D1}" destId="{C7F71A9C-3460-4298-BE73-26BFC7F5608C}" srcOrd="3" destOrd="0" presId="urn:microsoft.com/office/officeart/2005/8/layout/hierarchy1"/>
    <dgm:cxn modelId="{57B83DD0-8DFE-4BF3-97A3-BD6688869155}" type="presParOf" srcId="{C7F71A9C-3460-4298-BE73-26BFC7F5608C}" destId="{03127D0B-4E4E-400A-AF92-589F051D60A3}" srcOrd="0" destOrd="0" presId="urn:microsoft.com/office/officeart/2005/8/layout/hierarchy1"/>
    <dgm:cxn modelId="{5165540F-0D6F-4A81-BF9F-1348AAF469CD}" type="presParOf" srcId="{03127D0B-4E4E-400A-AF92-589F051D60A3}" destId="{A595A7FB-E340-4785-84FE-743A456BAD86}" srcOrd="0" destOrd="0" presId="urn:microsoft.com/office/officeart/2005/8/layout/hierarchy1"/>
    <dgm:cxn modelId="{FDB65572-BB3C-4D9A-B0A2-EA7956710CB3}" type="presParOf" srcId="{03127D0B-4E4E-400A-AF92-589F051D60A3}" destId="{AEA63B5E-478B-41B4-888B-4852AA326191}" srcOrd="1" destOrd="0" presId="urn:microsoft.com/office/officeart/2005/8/layout/hierarchy1"/>
    <dgm:cxn modelId="{A3E0C380-16C1-4E8F-9190-41D1051BF6B7}" type="presParOf" srcId="{C7F71A9C-3460-4298-BE73-26BFC7F5608C}" destId="{437DCAEE-A0B7-45E3-8D7A-20985ADCCD90}" srcOrd="1" destOrd="0" presId="urn:microsoft.com/office/officeart/2005/8/layout/hierarchy1"/>
    <dgm:cxn modelId="{1DC21170-5A36-404C-A701-0654F0C0BC94}" type="presParOf" srcId="{6D2B9DE2-2C1E-45B6-AFF9-EEFEF4AF13D1}" destId="{74836E8A-E3E7-423F-83F0-7B7BBAA1F620}" srcOrd="4" destOrd="0" presId="urn:microsoft.com/office/officeart/2005/8/layout/hierarchy1"/>
    <dgm:cxn modelId="{FC55C814-11B0-4FCD-81EA-39005EC8EFA0}" type="presParOf" srcId="{6D2B9DE2-2C1E-45B6-AFF9-EEFEF4AF13D1}" destId="{35E8008F-EC20-46B9-BAEE-30039FD42E86}" srcOrd="5" destOrd="0" presId="urn:microsoft.com/office/officeart/2005/8/layout/hierarchy1"/>
    <dgm:cxn modelId="{3A38854B-79CF-4115-86FF-29BF67714B88}" type="presParOf" srcId="{35E8008F-EC20-46B9-BAEE-30039FD42E86}" destId="{C4F35EB9-458F-42BE-B0E9-1196E150B367}" srcOrd="0" destOrd="0" presId="urn:microsoft.com/office/officeart/2005/8/layout/hierarchy1"/>
    <dgm:cxn modelId="{8DC3B417-260F-4A70-A8C8-A856FC17A18F}" type="presParOf" srcId="{C4F35EB9-458F-42BE-B0E9-1196E150B367}" destId="{97AE1DF6-1A4A-4DB3-BAD5-CDDEE6BACAB7}" srcOrd="0" destOrd="0" presId="urn:microsoft.com/office/officeart/2005/8/layout/hierarchy1"/>
    <dgm:cxn modelId="{A1FA9147-1A25-424D-983C-72FB4C6A1AAC}" type="presParOf" srcId="{C4F35EB9-458F-42BE-B0E9-1196E150B367}" destId="{7E32BB85-78C3-4041-9ECB-287E8619DE4F}" srcOrd="1" destOrd="0" presId="urn:microsoft.com/office/officeart/2005/8/layout/hierarchy1"/>
    <dgm:cxn modelId="{3290AC1B-0591-4601-9A01-A7CF02476B6B}" type="presParOf" srcId="{35E8008F-EC20-46B9-BAEE-30039FD42E86}" destId="{66241E65-073C-4A15-8F29-B4DCE3DA39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FC74-0EF7-4ABE-80EC-DD8F7C6BC3E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0690C888-4984-4D1F-9A4E-CC22F5ED8A10}">
      <dgm:prSet phldrT="[Texte]"/>
      <dgm:spPr/>
      <dgm:t>
        <a:bodyPr/>
        <a:lstStyle/>
        <a:p>
          <a:r>
            <a:rPr lang="fr-BE" dirty="0" smtClean="0"/>
            <a:t>Programme d’initialisation</a:t>
          </a:r>
          <a:endParaRPr lang="fr-BE" dirty="0"/>
        </a:p>
      </dgm:t>
    </dgm:pt>
    <dgm:pt modelId="{EEBC98C7-509F-4B86-BC7E-5BB12100857E}" type="parTrans" cxnId="{DED6C0FA-0752-4E2B-B297-F885AFE066C8}">
      <dgm:prSet/>
      <dgm:spPr/>
      <dgm:t>
        <a:bodyPr/>
        <a:lstStyle/>
        <a:p>
          <a:endParaRPr lang="fr-BE"/>
        </a:p>
      </dgm:t>
    </dgm:pt>
    <dgm:pt modelId="{80D6E12C-FFD9-4A71-85C5-DE73C84B5616}" type="sibTrans" cxnId="{DED6C0FA-0752-4E2B-B297-F885AFE066C8}">
      <dgm:prSet/>
      <dgm:spPr/>
      <dgm:t>
        <a:bodyPr/>
        <a:lstStyle/>
        <a:p>
          <a:endParaRPr lang="fr-BE"/>
        </a:p>
      </dgm:t>
    </dgm:pt>
    <dgm:pt modelId="{11980FB1-59EF-4AA1-AADA-3AE92CF3907D}">
      <dgm:prSet phldrT="[Texte]"/>
      <dgm:spPr/>
      <dgm:t>
        <a:bodyPr/>
        <a:lstStyle/>
        <a:p>
          <a:r>
            <a:rPr lang="fr-BE" dirty="0" smtClean="0"/>
            <a:t>Programme principal</a:t>
          </a:r>
          <a:endParaRPr lang="fr-BE" dirty="0"/>
        </a:p>
      </dgm:t>
    </dgm:pt>
    <dgm:pt modelId="{BA53B29F-A580-4DF4-8E8F-CE0D3ADB0241}" type="parTrans" cxnId="{01F6EF29-C25D-4E28-8642-CF5C00DA204D}">
      <dgm:prSet/>
      <dgm:spPr/>
      <dgm:t>
        <a:bodyPr/>
        <a:lstStyle/>
        <a:p>
          <a:endParaRPr lang="fr-BE"/>
        </a:p>
      </dgm:t>
    </dgm:pt>
    <dgm:pt modelId="{7A23E52D-21D0-4379-9D91-953981F5A3AD}" type="sibTrans" cxnId="{01F6EF29-C25D-4E28-8642-CF5C00DA204D}">
      <dgm:prSet/>
      <dgm:spPr/>
      <dgm:t>
        <a:bodyPr/>
        <a:lstStyle/>
        <a:p>
          <a:endParaRPr lang="fr-BE"/>
        </a:p>
      </dgm:t>
    </dgm:pt>
    <dgm:pt modelId="{8BBB17AD-0157-48AC-A47B-14C5D3747727}">
      <dgm:prSet phldrT="[Texte]"/>
      <dgm:spPr/>
      <dgm:t>
        <a:bodyPr/>
        <a:lstStyle/>
        <a:p>
          <a:r>
            <a:rPr lang="fr-BE" dirty="0" smtClean="0"/>
            <a:t>Programme pour les moyennes</a:t>
          </a:r>
          <a:endParaRPr lang="fr-BE" dirty="0"/>
        </a:p>
      </dgm:t>
    </dgm:pt>
    <dgm:pt modelId="{F3B42D23-8A12-438C-8421-A62C1FF03753}" type="parTrans" cxnId="{5223BBC0-69CC-4A2D-A3AE-FD8B7D7167C4}">
      <dgm:prSet/>
      <dgm:spPr/>
      <dgm:t>
        <a:bodyPr/>
        <a:lstStyle/>
        <a:p>
          <a:endParaRPr lang="fr-BE"/>
        </a:p>
      </dgm:t>
    </dgm:pt>
    <dgm:pt modelId="{33719C64-C285-4DA0-B659-97776B411E09}" type="sibTrans" cxnId="{5223BBC0-69CC-4A2D-A3AE-FD8B7D7167C4}">
      <dgm:prSet/>
      <dgm:spPr/>
      <dgm:t>
        <a:bodyPr/>
        <a:lstStyle/>
        <a:p>
          <a:endParaRPr lang="fr-BE"/>
        </a:p>
      </dgm:t>
    </dgm:pt>
    <dgm:pt modelId="{BFFC84C9-3A6B-429C-9585-2AF48A374110}" type="pres">
      <dgm:prSet presAssocID="{9E49FC74-0EF7-4ABE-80EC-DD8F7C6BC3E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EAB13939-41D4-4833-93C6-751E84CC289E}" type="pres">
      <dgm:prSet presAssocID="{0690C888-4984-4D1F-9A4E-CC22F5ED8A10}" presName="hierRoot1" presStyleCnt="0">
        <dgm:presLayoutVars>
          <dgm:hierBranch val="init"/>
        </dgm:presLayoutVars>
      </dgm:prSet>
      <dgm:spPr/>
    </dgm:pt>
    <dgm:pt modelId="{726CE9DF-7983-4132-8F4E-ABAC3C5ED7AC}" type="pres">
      <dgm:prSet presAssocID="{0690C888-4984-4D1F-9A4E-CC22F5ED8A10}" presName="rootComposite1" presStyleCnt="0"/>
      <dgm:spPr/>
    </dgm:pt>
    <dgm:pt modelId="{9164A69D-D93B-40F9-B1C8-CB69C235884E}" type="pres">
      <dgm:prSet presAssocID="{0690C888-4984-4D1F-9A4E-CC22F5ED8A1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2D217605-067F-48F0-9AAD-BCCDED213C3B}" type="pres">
      <dgm:prSet presAssocID="{0690C888-4984-4D1F-9A4E-CC22F5ED8A10}" presName="topArc1" presStyleLbl="parChTrans1D1" presStyleIdx="0" presStyleCnt="6"/>
      <dgm:spPr/>
    </dgm:pt>
    <dgm:pt modelId="{50B85228-CDF6-4994-BF99-8DFF51F931A1}" type="pres">
      <dgm:prSet presAssocID="{0690C888-4984-4D1F-9A4E-CC22F5ED8A10}" presName="bottomArc1" presStyleLbl="parChTrans1D1" presStyleIdx="1" presStyleCnt="6"/>
      <dgm:spPr/>
    </dgm:pt>
    <dgm:pt modelId="{9A596008-2048-4F8A-BBA7-D537039EAB0C}" type="pres">
      <dgm:prSet presAssocID="{0690C888-4984-4D1F-9A4E-CC22F5ED8A10}" presName="topConnNode1" presStyleLbl="node1" presStyleIdx="0" presStyleCnt="0"/>
      <dgm:spPr/>
      <dgm:t>
        <a:bodyPr/>
        <a:lstStyle/>
        <a:p>
          <a:endParaRPr lang="fr-BE"/>
        </a:p>
      </dgm:t>
    </dgm:pt>
    <dgm:pt modelId="{C7026038-F00E-4CFE-81CC-238AD08C3B38}" type="pres">
      <dgm:prSet presAssocID="{0690C888-4984-4D1F-9A4E-CC22F5ED8A10}" presName="hierChild2" presStyleCnt="0"/>
      <dgm:spPr/>
    </dgm:pt>
    <dgm:pt modelId="{7EFDCB95-A025-4013-927D-27904C2389C5}" type="pres">
      <dgm:prSet presAssocID="{0690C888-4984-4D1F-9A4E-CC22F5ED8A10}" presName="hierChild3" presStyleCnt="0"/>
      <dgm:spPr/>
    </dgm:pt>
    <dgm:pt modelId="{1958946F-10F6-4C35-ABA4-B81A96AFD0B1}" type="pres">
      <dgm:prSet presAssocID="{11980FB1-59EF-4AA1-AADA-3AE92CF3907D}" presName="hierRoot1" presStyleCnt="0">
        <dgm:presLayoutVars>
          <dgm:hierBranch val="init"/>
        </dgm:presLayoutVars>
      </dgm:prSet>
      <dgm:spPr/>
    </dgm:pt>
    <dgm:pt modelId="{B1CD8354-3363-4A88-B7CA-F829706942C8}" type="pres">
      <dgm:prSet presAssocID="{11980FB1-59EF-4AA1-AADA-3AE92CF3907D}" presName="rootComposite1" presStyleCnt="0"/>
      <dgm:spPr/>
    </dgm:pt>
    <dgm:pt modelId="{44A684E4-F245-4CBB-AA9B-32E41AD05403}" type="pres">
      <dgm:prSet presAssocID="{11980FB1-59EF-4AA1-AADA-3AE92CF390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945A957D-8291-4F2B-8C86-C26B43A0A74B}" type="pres">
      <dgm:prSet presAssocID="{11980FB1-59EF-4AA1-AADA-3AE92CF3907D}" presName="topArc1" presStyleLbl="parChTrans1D1" presStyleIdx="2" presStyleCnt="6"/>
      <dgm:spPr/>
    </dgm:pt>
    <dgm:pt modelId="{E87FC77C-508B-4C54-BFB3-8CAC6B2F8142}" type="pres">
      <dgm:prSet presAssocID="{11980FB1-59EF-4AA1-AADA-3AE92CF3907D}" presName="bottomArc1" presStyleLbl="parChTrans1D1" presStyleIdx="3" presStyleCnt="6"/>
      <dgm:spPr/>
    </dgm:pt>
    <dgm:pt modelId="{81E39BC3-E6CB-4301-A49D-90B30D4E713B}" type="pres">
      <dgm:prSet presAssocID="{11980FB1-59EF-4AA1-AADA-3AE92CF3907D}" presName="topConnNode1" presStyleLbl="node1" presStyleIdx="0" presStyleCnt="0"/>
      <dgm:spPr/>
      <dgm:t>
        <a:bodyPr/>
        <a:lstStyle/>
        <a:p>
          <a:endParaRPr lang="fr-BE"/>
        </a:p>
      </dgm:t>
    </dgm:pt>
    <dgm:pt modelId="{0AE85A30-4A7F-4515-876F-1A7B78651FE7}" type="pres">
      <dgm:prSet presAssocID="{11980FB1-59EF-4AA1-AADA-3AE92CF3907D}" presName="hierChild2" presStyleCnt="0"/>
      <dgm:spPr/>
    </dgm:pt>
    <dgm:pt modelId="{04C8F15B-FB4B-4482-9183-A5EC9E775948}" type="pres">
      <dgm:prSet presAssocID="{11980FB1-59EF-4AA1-AADA-3AE92CF3907D}" presName="hierChild3" presStyleCnt="0"/>
      <dgm:spPr/>
    </dgm:pt>
    <dgm:pt modelId="{EF1C725B-3E8F-4444-877F-B23F97E713A0}" type="pres">
      <dgm:prSet presAssocID="{8BBB17AD-0157-48AC-A47B-14C5D3747727}" presName="hierRoot1" presStyleCnt="0">
        <dgm:presLayoutVars>
          <dgm:hierBranch val="init"/>
        </dgm:presLayoutVars>
      </dgm:prSet>
      <dgm:spPr/>
    </dgm:pt>
    <dgm:pt modelId="{65ED52F8-59F9-4811-A119-81713A27731E}" type="pres">
      <dgm:prSet presAssocID="{8BBB17AD-0157-48AC-A47B-14C5D3747727}" presName="rootComposite1" presStyleCnt="0"/>
      <dgm:spPr/>
    </dgm:pt>
    <dgm:pt modelId="{6A789D18-9EF2-4E3A-8862-A6E5035E12AE}" type="pres">
      <dgm:prSet presAssocID="{8BBB17AD-0157-48AC-A47B-14C5D374772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EBCC1FB0-4EAC-46EE-A54D-FF89DF025ED2}" type="pres">
      <dgm:prSet presAssocID="{8BBB17AD-0157-48AC-A47B-14C5D3747727}" presName="topArc1" presStyleLbl="parChTrans1D1" presStyleIdx="4" presStyleCnt="6"/>
      <dgm:spPr/>
    </dgm:pt>
    <dgm:pt modelId="{C65633DB-2A98-4607-BDDA-A5A5E621AA3D}" type="pres">
      <dgm:prSet presAssocID="{8BBB17AD-0157-48AC-A47B-14C5D3747727}" presName="bottomArc1" presStyleLbl="parChTrans1D1" presStyleIdx="5" presStyleCnt="6"/>
      <dgm:spPr/>
    </dgm:pt>
    <dgm:pt modelId="{BBFC1DC5-EC48-4708-AEE0-AD45E7D1105E}" type="pres">
      <dgm:prSet presAssocID="{8BBB17AD-0157-48AC-A47B-14C5D3747727}" presName="topConnNode1" presStyleLbl="node1" presStyleIdx="0" presStyleCnt="0"/>
      <dgm:spPr/>
      <dgm:t>
        <a:bodyPr/>
        <a:lstStyle/>
        <a:p>
          <a:endParaRPr lang="fr-BE"/>
        </a:p>
      </dgm:t>
    </dgm:pt>
    <dgm:pt modelId="{D4FE0D3C-C69A-41A2-9D48-C97A8BC6FE7B}" type="pres">
      <dgm:prSet presAssocID="{8BBB17AD-0157-48AC-A47B-14C5D3747727}" presName="hierChild2" presStyleCnt="0"/>
      <dgm:spPr/>
    </dgm:pt>
    <dgm:pt modelId="{DC12E636-D009-44C0-8C86-B69343C11977}" type="pres">
      <dgm:prSet presAssocID="{8BBB17AD-0157-48AC-A47B-14C5D3747727}" presName="hierChild3" presStyleCnt="0"/>
      <dgm:spPr/>
    </dgm:pt>
  </dgm:ptLst>
  <dgm:cxnLst>
    <dgm:cxn modelId="{A69120A7-FEFD-4233-A419-03D7045DD0DF}" type="presOf" srcId="{0690C888-4984-4D1F-9A4E-CC22F5ED8A10}" destId="{9A596008-2048-4F8A-BBA7-D537039EAB0C}" srcOrd="1" destOrd="0" presId="urn:microsoft.com/office/officeart/2008/layout/HalfCircleOrganizationChart"/>
    <dgm:cxn modelId="{9DA5328A-F298-4D99-BFD5-1EC16194566F}" type="presOf" srcId="{11980FB1-59EF-4AA1-AADA-3AE92CF3907D}" destId="{44A684E4-F245-4CBB-AA9B-32E41AD05403}" srcOrd="0" destOrd="0" presId="urn:microsoft.com/office/officeart/2008/layout/HalfCircleOrganizationChart"/>
    <dgm:cxn modelId="{6F9EE3C9-AC46-41E4-B989-310C82A22C30}" type="presOf" srcId="{11980FB1-59EF-4AA1-AADA-3AE92CF3907D}" destId="{81E39BC3-E6CB-4301-A49D-90B30D4E713B}" srcOrd="1" destOrd="0" presId="urn:microsoft.com/office/officeart/2008/layout/HalfCircleOrganizationChart"/>
    <dgm:cxn modelId="{63CE569C-9BF0-4C47-BBEC-2474CAC719FC}" type="presOf" srcId="{0690C888-4984-4D1F-9A4E-CC22F5ED8A10}" destId="{9164A69D-D93B-40F9-B1C8-CB69C235884E}" srcOrd="0" destOrd="0" presId="urn:microsoft.com/office/officeart/2008/layout/HalfCircleOrganizationChart"/>
    <dgm:cxn modelId="{F60812E3-DF2F-44CB-95E2-B265F13A0500}" type="presOf" srcId="{9E49FC74-0EF7-4ABE-80EC-DD8F7C6BC3EB}" destId="{BFFC84C9-3A6B-429C-9585-2AF48A374110}" srcOrd="0" destOrd="0" presId="urn:microsoft.com/office/officeart/2008/layout/HalfCircleOrganizationChart"/>
    <dgm:cxn modelId="{DED6C0FA-0752-4E2B-B297-F885AFE066C8}" srcId="{9E49FC74-0EF7-4ABE-80EC-DD8F7C6BC3EB}" destId="{0690C888-4984-4D1F-9A4E-CC22F5ED8A10}" srcOrd="0" destOrd="0" parTransId="{EEBC98C7-509F-4B86-BC7E-5BB12100857E}" sibTransId="{80D6E12C-FFD9-4A71-85C5-DE73C84B5616}"/>
    <dgm:cxn modelId="{01F6EF29-C25D-4E28-8642-CF5C00DA204D}" srcId="{9E49FC74-0EF7-4ABE-80EC-DD8F7C6BC3EB}" destId="{11980FB1-59EF-4AA1-AADA-3AE92CF3907D}" srcOrd="1" destOrd="0" parTransId="{BA53B29F-A580-4DF4-8E8F-CE0D3ADB0241}" sibTransId="{7A23E52D-21D0-4379-9D91-953981F5A3AD}"/>
    <dgm:cxn modelId="{5223BBC0-69CC-4A2D-A3AE-FD8B7D7167C4}" srcId="{9E49FC74-0EF7-4ABE-80EC-DD8F7C6BC3EB}" destId="{8BBB17AD-0157-48AC-A47B-14C5D3747727}" srcOrd="2" destOrd="0" parTransId="{F3B42D23-8A12-438C-8421-A62C1FF03753}" sibTransId="{33719C64-C285-4DA0-B659-97776B411E09}"/>
    <dgm:cxn modelId="{A96E1A0B-FE03-42D8-9295-8C856DF816DF}" type="presOf" srcId="{8BBB17AD-0157-48AC-A47B-14C5D3747727}" destId="{BBFC1DC5-EC48-4708-AEE0-AD45E7D1105E}" srcOrd="1" destOrd="0" presId="urn:microsoft.com/office/officeart/2008/layout/HalfCircleOrganizationChart"/>
    <dgm:cxn modelId="{E2A5AA14-DE92-4870-8017-EC9B0A7D7203}" type="presOf" srcId="{8BBB17AD-0157-48AC-A47B-14C5D3747727}" destId="{6A789D18-9EF2-4E3A-8862-A6E5035E12AE}" srcOrd="0" destOrd="0" presId="urn:microsoft.com/office/officeart/2008/layout/HalfCircleOrganizationChart"/>
    <dgm:cxn modelId="{8DA3542E-A018-4626-BAEF-E26A73A1F2C5}" type="presParOf" srcId="{BFFC84C9-3A6B-429C-9585-2AF48A374110}" destId="{EAB13939-41D4-4833-93C6-751E84CC289E}" srcOrd="0" destOrd="0" presId="urn:microsoft.com/office/officeart/2008/layout/HalfCircleOrganizationChart"/>
    <dgm:cxn modelId="{83DE391A-6D05-413F-9EFC-B6EA59764F0A}" type="presParOf" srcId="{EAB13939-41D4-4833-93C6-751E84CC289E}" destId="{726CE9DF-7983-4132-8F4E-ABAC3C5ED7AC}" srcOrd="0" destOrd="0" presId="urn:microsoft.com/office/officeart/2008/layout/HalfCircleOrganizationChart"/>
    <dgm:cxn modelId="{1AD3B077-0AC3-4C7C-BA7B-84FD8190E9A5}" type="presParOf" srcId="{726CE9DF-7983-4132-8F4E-ABAC3C5ED7AC}" destId="{9164A69D-D93B-40F9-B1C8-CB69C235884E}" srcOrd="0" destOrd="0" presId="urn:microsoft.com/office/officeart/2008/layout/HalfCircleOrganizationChart"/>
    <dgm:cxn modelId="{CACC1EFB-7627-4346-BCA9-4CDD6AE59334}" type="presParOf" srcId="{726CE9DF-7983-4132-8F4E-ABAC3C5ED7AC}" destId="{2D217605-067F-48F0-9AAD-BCCDED213C3B}" srcOrd="1" destOrd="0" presId="urn:microsoft.com/office/officeart/2008/layout/HalfCircleOrganizationChart"/>
    <dgm:cxn modelId="{E54BA09B-BC5F-403E-97A5-AE480689278C}" type="presParOf" srcId="{726CE9DF-7983-4132-8F4E-ABAC3C5ED7AC}" destId="{50B85228-CDF6-4994-BF99-8DFF51F931A1}" srcOrd="2" destOrd="0" presId="urn:microsoft.com/office/officeart/2008/layout/HalfCircleOrganizationChart"/>
    <dgm:cxn modelId="{538692A0-2509-4B42-90CA-8E4BCC6CAA9A}" type="presParOf" srcId="{726CE9DF-7983-4132-8F4E-ABAC3C5ED7AC}" destId="{9A596008-2048-4F8A-BBA7-D537039EAB0C}" srcOrd="3" destOrd="0" presId="urn:microsoft.com/office/officeart/2008/layout/HalfCircleOrganizationChart"/>
    <dgm:cxn modelId="{4ABD5E71-CB15-45D6-9C38-30ED41841DC5}" type="presParOf" srcId="{EAB13939-41D4-4833-93C6-751E84CC289E}" destId="{C7026038-F00E-4CFE-81CC-238AD08C3B38}" srcOrd="1" destOrd="0" presId="urn:microsoft.com/office/officeart/2008/layout/HalfCircleOrganizationChart"/>
    <dgm:cxn modelId="{1B8967AE-14E6-40CA-8CCE-92B1C4BCC07C}" type="presParOf" srcId="{EAB13939-41D4-4833-93C6-751E84CC289E}" destId="{7EFDCB95-A025-4013-927D-27904C2389C5}" srcOrd="2" destOrd="0" presId="urn:microsoft.com/office/officeart/2008/layout/HalfCircleOrganizationChart"/>
    <dgm:cxn modelId="{D355C359-DB93-4B1E-929F-FAD27D09CE73}" type="presParOf" srcId="{BFFC84C9-3A6B-429C-9585-2AF48A374110}" destId="{1958946F-10F6-4C35-ABA4-B81A96AFD0B1}" srcOrd="1" destOrd="0" presId="urn:microsoft.com/office/officeart/2008/layout/HalfCircleOrganizationChart"/>
    <dgm:cxn modelId="{4FF9E6AF-34F1-4DC2-8DC5-C62F9630A062}" type="presParOf" srcId="{1958946F-10F6-4C35-ABA4-B81A96AFD0B1}" destId="{B1CD8354-3363-4A88-B7CA-F829706942C8}" srcOrd="0" destOrd="0" presId="urn:microsoft.com/office/officeart/2008/layout/HalfCircleOrganizationChart"/>
    <dgm:cxn modelId="{55F56A86-78E1-4ECE-BBEC-9BAD8E41AC07}" type="presParOf" srcId="{B1CD8354-3363-4A88-B7CA-F829706942C8}" destId="{44A684E4-F245-4CBB-AA9B-32E41AD05403}" srcOrd="0" destOrd="0" presId="urn:microsoft.com/office/officeart/2008/layout/HalfCircleOrganizationChart"/>
    <dgm:cxn modelId="{2A199059-A132-43FD-850C-E271FC7C481F}" type="presParOf" srcId="{B1CD8354-3363-4A88-B7CA-F829706942C8}" destId="{945A957D-8291-4F2B-8C86-C26B43A0A74B}" srcOrd="1" destOrd="0" presId="urn:microsoft.com/office/officeart/2008/layout/HalfCircleOrganizationChart"/>
    <dgm:cxn modelId="{CD6ADF0A-0ED3-4FBF-A439-FF88E26EDABD}" type="presParOf" srcId="{B1CD8354-3363-4A88-B7CA-F829706942C8}" destId="{E87FC77C-508B-4C54-BFB3-8CAC6B2F8142}" srcOrd="2" destOrd="0" presId="urn:microsoft.com/office/officeart/2008/layout/HalfCircleOrganizationChart"/>
    <dgm:cxn modelId="{8D05E199-CFE4-484D-89BA-ED2642270932}" type="presParOf" srcId="{B1CD8354-3363-4A88-B7CA-F829706942C8}" destId="{81E39BC3-E6CB-4301-A49D-90B30D4E713B}" srcOrd="3" destOrd="0" presId="urn:microsoft.com/office/officeart/2008/layout/HalfCircleOrganizationChart"/>
    <dgm:cxn modelId="{966FE19F-2B72-4EC6-ADD5-EC6C6E9473D3}" type="presParOf" srcId="{1958946F-10F6-4C35-ABA4-B81A96AFD0B1}" destId="{0AE85A30-4A7F-4515-876F-1A7B78651FE7}" srcOrd="1" destOrd="0" presId="urn:microsoft.com/office/officeart/2008/layout/HalfCircleOrganizationChart"/>
    <dgm:cxn modelId="{5BD34249-29D9-4FD8-88E9-A977C818393A}" type="presParOf" srcId="{1958946F-10F6-4C35-ABA4-B81A96AFD0B1}" destId="{04C8F15B-FB4B-4482-9183-A5EC9E775948}" srcOrd="2" destOrd="0" presId="urn:microsoft.com/office/officeart/2008/layout/HalfCircleOrganizationChart"/>
    <dgm:cxn modelId="{E009E1A2-A1B1-45EF-8DB3-180C1F7F8428}" type="presParOf" srcId="{BFFC84C9-3A6B-429C-9585-2AF48A374110}" destId="{EF1C725B-3E8F-4444-877F-B23F97E713A0}" srcOrd="2" destOrd="0" presId="urn:microsoft.com/office/officeart/2008/layout/HalfCircleOrganizationChart"/>
    <dgm:cxn modelId="{C0643ABE-B571-481D-ACB1-411F487F7A74}" type="presParOf" srcId="{EF1C725B-3E8F-4444-877F-B23F97E713A0}" destId="{65ED52F8-59F9-4811-A119-81713A27731E}" srcOrd="0" destOrd="0" presId="urn:microsoft.com/office/officeart/2008/layout/HalfCircleOrganizationChart"/>
    <dgm:cxn modelId="{3939F567-35B0-48DC-BA86-B2822BA259AD}" type="presParOf" srcId="{65ED52F8-59F9-4811-A119-81713A27731E}" destId="{6A789D18-9EF2-4E3A-8862-A6E5035E12AE}" srcOrd="0" destOrd="0" presId="urn:microsoft.com/office/officeart/2008/layout/HalfCircleOrganizationChart"/>
    <dgm:cxn modelId="{05855310-CF09-418E-9A9A-79A780D5D377}" type="presParOf" srcId="{65ED52F8-59F9-4811-A119-81713A27731E}" destId="{EBCC1FB0-4EAC-46EE-A54D-FF89DF025ED2}" srcOrd="1" destOrd="0" presId="urn:microsoft.com/office/officeart/2008/layout/HalfCircleOrganizationChart"/>
    <dgm:cxn modelId="{235BBE36-15E7-4DCC-BDBB-56CD7304B1BE}" type="presParOf" srcId="{65ED52F8-59F9-4811-A119-81713A27731E}" destId="{C65633DB-2A98-4607-BDDA-A5A5E621AA3D}" srcOrd="2" destOrd="0" presId="urn:microsoft.com/office/officeart/2008/layout/HalfCircleOrganizationChart"/>
    <dgm:cxn modelId="{13A3E9DA-EBE1-4A07-8C41-16E5E44423BE}" type="presParOf" srcId="{65ED52F8-59F9-4811-A119-81713A27731E}" destId="{BBFC1DC5-EC48-4708-AEE0-AD45E7D1105E}" srcOrd="3" destOrd="0" presId="urn:microsoft.com/office/officeart/2008/layout/HalfCircleOrganizationChart"/>
    <dgm:cxn modelId="{A6B84F78-836B-45D7-8870-A8B03586B02F}" type="presParOf" srcId="{EF1C725B-3E8F-4444-877F-B23F97E713A0}" destId="{D4FE0D3C-C69A-41A2-9D48-C97A8BC6FE7B}" srcOrd="1" destOrd="0" presId="urn:microsoft.com/office/officeart/2008/layout/HalfCircleOrganizationChart"/>
    <dgm:cxn modelId="{C4C5F7E6-84D1-4FB3-8A89-CA2B38E048B3}" type="presParOf" srcId="{EF1C725B-3E8F-4444-877F-B23F97E713A0}" destId="{DC12E636-D009-44C0-8C86-B69343C1197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19A6E-54CA-4692-95FE-3041E34081D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02F5108A-2FF9-4CE7-989B-0D7E8344A18D}">
      <dgm:prSet phldrT="[Texte]"/>
      <dgm:spPr/>
      <dgm:t>
        <a:bodyPr/>
        <a:lstStyle/>
        <a:p>
          <a:r>
            <a:rPr lang="fr-BE" dirty="0" smtClean="0"/>
            <a:t>Fonctions « utilisateurs »</a:t>
          </a:r>
          <a:endParaRPr lang="fr-BE" dirty="0"/>
        </a:p>
      </dgm:t>
    </dgm:pt>
    <dgm:pt modelId="{F555EBD5-9A59-48A6-A193-21DFE3B37C4A}" type="parTrans" cxnId="{61AE5B99-FF0A-4B85-9DA7-5BCB3D9E7EF4}">
      <dgm:prSet/>
      <dgm:spPr/>
      <dgm:t>
        <a:bodyPr/>
        <a:lstStyle/>
        <a:p>
          <a:endParaRPr lang="fr-BE"/>
        </a:p>
      </dgm:t>
    </dgm:pt>
    <dgm:pt modelId="{64EA22D9-7CDD-47EC-93F9-98D3E9E35A30}" type="sibTrans" cxnId="{61AE5B99-FF0A-4B85-9DA7-5BCB3D9E7EF4}">
      <dgm:prSet/>
      <dgm:spPr/>
      <dgm:t>
        <a:bodyPr/>
        <a:lstStyle/>
        <a:p>
          <a:endParaRPr lang="fr-BE"/>
        </a:p>
      </dgm:t>
    </dgm:pt>
    <dgm:pt modelId="{065D8D81-B8F7-458C-AC07-EBDBE084ACF2}">
      <dgm:prSet phldrT="[Texte]"/>
      <dgm:spPr/>
      <dgm:t>
        <a:bodyPr/>
        <a:lstStyle/>
        <a:p>
          <a:r>
            <a:rPr lang="fr-BE" dirty="0" smtClean="0"/>
            <a:t>Fonctions « outils »</a:t>
          </a:r>
          <a:endParaRPr lang="fr-BE" dirty="0"/>
        </a:p>
      </dgm:t>
    </dgm:pt>
    <dgm:pt modelId="{808CD281-E045-4563-BC9A-87DB211643CC}" type="parTrans" cxnId="{25A5B58F-F1AE-4E03-A17E-858E8CEDBE08}">
      <dgm:prSet/>
      <dgm:spPr/>
      <dgm:t>
        <a:bodyPr/>
        <a:lstStyle/>
        <a:p>
          <a:endParaRPr lang="fr-BE"/>
        </a:p>
      </dgm:t>
    </dgm:pt>
    <dgm:pt modelId="{A809670F-16E1-4F54-BAEB-4A8897DAF540}" type="sibTrans" cxnId="{25A5B58F-F1AE-4E03-A17E-858E8CEDBE08}">
      <dgm:prSet/>
      <dgm:spPr/>
      <dgm:t>
        <a:bodyPr/>
        <a:lstStyle/>
        <a:p>
          <a:endParaRPr lang="fr-BE"/>
        </a:p>
      </dgm:t>
    </dgm:pt>
    <dgm:pt modelId="{128B6DA9-A123-4AA9-9E7F-F721B66CEB6C}" type="pres">
      <dgm:prSet presAssocID="{1B719A6E-54CA-4692-95FE-3041E34081D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D96B8FC6-DA6C-4C8D-A464-F8B096D99D22}" type="pres">
      <dgm:prSet presAssocID="{02F5108A-2FF9-4CE7-989B-0D7E8344A18D}" presName="hierRoot1" presStyleCnt="0">
        <dgm:presLayoutVars>
          <dgm:hierBranch val="init"/>
        </dgm:presLayoutVars>
      </dgm:prSet>
      <dgm:spPr/>
    </dgm:pt>
    <dgm:pt modelId="{04FAB82E-60AC-433F-911A-86437EB42D5F}" type="pres">
      <dgm:prSet presAssocID="{02F5108A-2FF9-4CE7-989B-0D7E8344A18D}" presName="rootComposite1" presStyleCnt="0"/>
      <dgm:spPr/>
    </dgm:pt>
    <dgm:pt modelId="{44089372-1053-4544-A34E-B3B18C88FF9C}" type="pres">
      <dgm:prSet presAssocID="{02F5108A-2FF9-4CE7-989B-0D7E8344A18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526B0C81-4C1C-4CB2-8E78-505E56533485}" type="pres">
      <dgm:prSet presAssocID="{02F5108A-2FF9-4CE7-989B-0D7E8344A18D}" presName="topArc1" presStyleLbl="parChTrans1D1" presStyleIdx="0" presStyleCnt="4"/>
      <dgm:spPr/>
    </dgm:pt>
    <dgm:pt modelId="{D0B7BC31-A901-4F2E-B972-CA03CD1D781E}" type="pres">
      <dgm:prSet presAssocID="{02F5108A-2FF9-4CE7-989B-0D7E8344A18D}" presName="bottomArc1" presStyleLbl="parChTrans1D1" presStyleIdx="1" presStyleCnt="4"/>
      <dgm:spPr/>
    </dgm:pt>
    <dgm:pt modelId="{2AA7182E-9FA9-4DCD-B0D6-82794C384D97}" type="pres">
      <dgm:prSet presAssocID="{02F5108A-2FF9-4CE7-989B-0D7E8344A18D}" presName="topConnNode1" presStyleLbl="node1" presStyleIdx="0" presStyleCnt="0"/>
      <dgm:spPr/>
      <dgm:t>
        <a:bodyPr/>
        <a:lstStyle/>
        <a:p>
          <a:endParaRPr lang="fr-BE"/>
        </a:p>
      </dgm:t>
    </dgm:pt>
    <dgm:pt modelId="{03C9C70C-1240-4B42-9F51-6A6E64B4B526}" type="pres">
      <dgm:prSet presAssocID="{02F5108A-2FF9-4CE7-989B-0D7E8344A18D}" presName="hierChild2" presStyleCnt="0"/>
      <dgm:spPr/>
    </dgm:pt>
    <dgm:pt modelId="{D6E3F3F1-3422-4617-B1B9-D2A5A1AB7554}" type="pres">
      <dgm:prSet presAssocID="{02F5108A-2FF9-4CE7-989B-0D7E8344A18D}" presName="hierChild3" presStyleCnt="0"/>
      <dgm:spPr/>
    </dgm:pt>
    <dgm:pt modelId="{BC17F95D-3E2A-4D5D-8559-B1E726010D59}" type="pres">
      <dgm:prSet presAssocID="{065D8D81-B8F7-458C-AC07-EBDBE084ACF2}" presName="hierRoot1" presStyleCnt="0">
        <dgm:presLayoutVars>
          <dgm:hierBranch val="init"/>
        </dgm:presLayoutVars>
      </dgm:prSet>
      <dgm:spPr/>
    </dgm:pt>
    <dgm:pt modelId="{5EB2E0DA-5162-4572-BBB2-E54A7685F29D}" type="pres">
      <dgm:prSet presAssocID="{065D8D81-B8F7-458C-AC07-EBDBE084ACF2}" presName="rootComposite1" presStyleCnt="0"/>
      <dgm:spPr/>
    </dgm:pt>
    <dgm:pt modelId="{5085C397-5BA2-43E0-8430-2738A477B7DC}" type="pres">
      <dgm:prSet presAssocID="{065D8D81-B8F7-458C-AC07-EBDBE084ACF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2415C72A-1BEC-49F0-B8E8-C0D3DCAE03D8}" type="pres">
      <dgm:prSet presAssocID="{065D8D81-B8F7-458C-AC07-EBDBE084ACF2}" presName="topArc1" presStyleLbl="parChTrans1D1" presStyleIdx="2" presStyleCnt="4"/>
      <dgm:spPr/>
    </dgm:pt>
    <dgm:pt modelId="{414A8881-0047-4870-A6DD-C0B0C6BD7065}" type="pres">
      <dgm:prSet presAssocID="{065D8D81-B8F7-458C-AC07-EBDBE084ACF2}" presName="bottomArc1" presStyleLbl="parChTrans1D1" presStyleIdx="3" presStyleCnt="4"/>
      <dgm:spPr/>
    </dgm:pt>
    <dgm:pt modelId="{AB5BFF08-BBB7-4612-AD10-D6C4AE4A1A4F}" type="pres">
      <dgm:prSet presAssocID="{065D8D81-B8F7-458C-AC07-EBDBE084ACF2}" presName="topConnNode1" presStyleLbl="node1" presStyleIdx="0" presStyleCnt="0"/>
      <dgm:spPr/>
      <dgm:t>
        <a:bodyPr/>
        <a:lstStyle/>
        <a:p>
          <a:endParaRPr lang="fr-BE"/>
        </a:p>
      </dgm:t>
    </dgm:pt>
    <dgm:pt modelId="{4FE447D1-20DF-42FB-91A8-D15B952A7231}" type="pres">
      <dgm:prSet presAssocID="{065D8D81-B8F7-458C-AC07-EBDBE084ACF2}" presName="hierChild2" presStyleCnt="0"/>
      <dgm:spPr/>
    </dgm:pt>
    <dgm:pt modelId="{2CC63179-3C8E-493D-A23D-3AF0F9DCCBBC}" type="pres">
      <dgm:prSet presAssocID="{065D8D81-B8F7-458C-AC07-EBDBE084ACF2}" presName="hierChild3" presStyleCnt="0"/>
      <dgm:spPr/>
    </dgm:pt>
  </dgm:ptLst>
  <dgm:cxnLst>
    <dgm:cxn modelId="{AB8A4AC0-F7A9-414D-8731-13D86FD4C148}" type="presOf" srcId="{1B719A6E-54CA-4692-95FE-3041E34081DD}" destId="{128B6DA9-A123-4AA9-9E7F-F721B66CEB6C}" srcOrd="0" destOrd="0" presId="urn:microsoft.com/office/officeart/2008/layout/HalfCircleOrganizationChart"/>
    <dgm:cxn modelId="{393A20CC-9BDF-466E-95EE-3601894E8745}" type="presOf" srcId="{02F5108A-2FF9-4CE7-989B-0D7E8344A18D}" destId="{2AA7182E-9FA9-4DCD-B0D6-82794C384D97}" srcOrd="1" destOrd="0" presId="urn:microsoft.com/office/officeart/2008/layout/HalfCircleOrganizationChart"/>
    <dgm:cxn modelId="{3D7E36B5-59BE-455A-9017-0E2E3D443511}" type="presOf" srcId="{065D8D81-B8F7-458C-AC07-EBDBE084ACF2}" destId="{AB5BFF08-BBB7-4612-AD10-D6C4AE4A1A4F}" srcOrd="1" destOrd="0" presId="urn:microsoft.com/office/officeart/2008/layout/HalfCircleOrganizationChart"/>
    <dgm:cxn modelId="{25A5B58F-F1AE-4E03-A17E-858E8CEDBE08}" srcId="{1B719A6E-54CA-4692-95FE-3041E34081DD}" destId="{065D8D81-B8F7-458C-AC07-EBDBE084ACF2}" srcOrd="1" destOrd="0" parTransId="{808CD281-E045-4563-BC9A-87DB211643CC}" sibTransId="{A809670F-16E1-4F54-BAEB-4A8897DAF540}"/>
    <dgm:cxn modelId="{61AE5B99-FF0A-4B85-9DA7-5BCB3D9E7EF4}" srcId="{1B719A6E-54CA-4692-95FE-3041E34081DD}" destId="{02F5108A-2FF9-4CE7-989B-0D7E8344A18D}" srcOrd="0" destOrd="0" parTransId="{F555EBD5-9A59-48A6-A193-21DFE3B37C4A}" sibTransId="{64EA22D9-7CDD-47EC-93F9-98D3E9E35A30}"/>
    <dgm:cxn modelId="{869BFA47-D91F-42BA-BA96-DBE5FC89CF92}" type="presOf" srcId="{02F5108A-2FF9-4CE7-989B-0D7E8344A18D}" destId="{44089372-1053-4544-A34E-B3B18C88FF9C}" srcOrd="0" destOrd="0" presId="urn:microsoft.com/office/officeart/2008/layout/HalfCircleOrganizationChart"/>
    <dgm:cxn modelId="{837296ED-FB3A-47A0-9149-3DAAAA7D0CAC}" type="presOf" srcId="{065D8D81-B8F7-458C-AC07-EBDBE084ACF2}" destId="{5085C397-5BA2-43E0-8430-2738A477B7DC}" srcOrd="0" destOrd="0" presId="urn:microsoft.com/office/officeart/2008/layout/HalfCircleOrganizationChart"/>
    <dgm:cxn modelId="{45A0C8ED-1969-4C24-93DE-AF80B20A7494}" type="presParOf" srcId="{128B6DA9-A123-4AA9-9E7F-F721B66CEB6C}" destId="{D96B8FC6-DA6C-4C8D-A464-F8B096D99D22}" srcOrd="0" destOrd="0" presId="urn:microsoft.com/office/officeart/2008/layout/HalfCircleOrganizationChart"/>
    <dgm:cxn modelId="{95A19FD6-7328-421C-BDE6-9E398A28C34B}" type="presParOf" srcId="{D96B8FC6-DA6C-4C8D-A464-F8B096D99D22}" destId="{04FAB82E-60AC-433F-911A-86437EB42D5F}" srcOrd="0" destOrd="0" presId="urn:microsoft.com/office/officeart/2008/layout/HalfCircleOrganizationChart"/>
    <dgm:cxn modelId="{B8EF20BF-D725-4078-BD77-1018C59E17B7}" type="presParOf" srcId="{04FAB82E-60AC-433F-911A-86437EB42D5F}" destId="{44089372-1053-4544-A34E-B3B18C88FF9C}" srcOrd="0" destOrd="0" presId="urn:microsoft.com/office/officeart/2008/layout/HalfCircleOrganizationChart"/>
    <dgm:cxn modelId="{252BDD3F-1DEB-4D1A-BC6C-6A8F9CA851D4}" type="presParOf" srcId="{04FAB82E-60AC-433F-911A-86437EB42D5F}" destId="{526B0C81-4C1C-4CB2-8E78-505E56533485}" srcOrd="1" destOrd="0" presId="urn:microsoft.com/office/officeart/2008/layout/HalfCircleOrganizationChart"/>
    <dgm:cxn modelId="{AB3C4CCD-642B-4F04-83B2-E334BEAE4683}" type="presParOf" srcId="{04FAB82E-60AC-433F-911A-86437EB42D5F}" destId="{D0B7BC31-A901-4F2E-B972-CA03CD1D781E}" srcOrd="2" destOrd="0" presId="urn:microsoft.com/office/officeart/2008/layout/HalfCircleOrganizationChart"/>
    <dgm:cxn modelId="{AA916238-56A9-4D11-95BF-7B38030FE22C}" type="presParOf" srcId="{04FAB82E-60AC-433F-911A-86437EB42D5F}" destId="{2AA7182E-9FA9-4DCD-B0D6-82794C384D97}" srcOrd="3" destOrd="0" presId="urn:microsoft.com/office/officeart/2008/layout/HalfCircleOrganizationChart"/>
    <dgm:cxn modelId="{C76AFC78-484A-42A1-9314-CB432B0B60F2}" type="presParOf" srcId="{D96B8FC6-DA6C-4C8D-A464-F8B096D99D22}" destId="{03C9C70C-1240-4B42-9F51-6A6E64B4B526}" srcOrd="1" destOrd="0" presId="urn:microsoft.com/office/officeart/2008/layout/HalfCircleOrganizationChart"/>
    <dgm:cxn modelId="{87409550-DD8D-4241-B955-2ABE2CFBB0C9}" type="presParOf" srcId="{D96B8FC6-DA6C-4C8D-A464-F8B096D99D22}" destId="{D6E3F3F1-3422-4617-B1B9-D2A5A1AB7554}" srcOrd="2" destOrd="0" presId="urn:microsoft.com/office/officeart/2008/layout/HalfCircleOrganizationChart"/>
    <dgm:cxn modelId="{2002941C-7ED9-426D-9794-329EB90103A1}" type="presParOf" srcId="{128B6DA9-A123-4AA9-9E7F-F721B66CEB6C}" destId="{BC17F95D-3E2A-4D5D-8559-B1E726010D59}" srcOrd="1" destOrd="0" presId="urn:microsoft.com/office/officeart/2008/layout/HalfCircleOrganizationChart"/>
    <dgm:cxn modelId="{6F3961E4-623D-49EA-B143-E3812710E0BA}" type="presParOf" srcId="{BC17F95D-3E2A-4D5D-8559-B1E726010D59}" destId="{5EB2E0DA-5162-4572-BBB2-E54A7685F29D}" srcOrd="0" destOrd="0" presId="urn:microsoft.com/office/officeart/2008/layout/HalfCircleOrganizationChart"/>
    <dgm:cxn modelId="{1BA4C634-B7CD-466E-B7EB-9B81E32972DC}" type="presParOf" srcId="{5EB2E0DA-5162-4572-BBB2-E54A7685F29D}" destId="{5085C397-5BA2-43E0-8430-2738A477B7DC}" srcOrd="0" destOrd="0" presId="urn:microsoft.com/office/officeart/2008/layout/HalfCircleOrganizationChart"/>
    <dgm:cxn modelId="{5008D2C4-5FC1-4ADA-B809-984AB997F01E}" type="presParOf" srcId="{5EB2E0DA-5162-4572-BBB2-E54A7685F29D}" destId="{2415C72A-1BEC-49F0-B8E8-C0D3DCAE03D8}" srcOrd="1" destOrd="0" presId="urn:microsoft.com/office/officeart/2008/layout/HalfCircleOrganizationChart"/>
    <dgm:cxn modelId="{7B9F4C05-3C8D-4FF5-95A2-7A8E79552878}" type="presParOf" srcId="{5EB2E0DA-5162-4572-BBB2-E54A7685F29D}" destId="{414A8881-0047-4870-A6DD-C0B0C6BD7065}" srcOrd="2" destOrd="0" presId="urn:microsoft.com/office/officeart/2008/layout/HalfCircleOrganizationChart"/>
    <dgm:cxn modelId="{158B1171-35AE-43C6-A179-80997326F935}" type="presParOf" srcId="{5EB2E0DA-5162-4572-BBB2-E54A7685F29D}" destId="{AB5BFF08-BBB7-4612-AD10-D6C4AE4A1A4F}" srcOrd="3" destOrd="0" presId="urn:microsoft.com/office/officeart/2008/layout/HalfCircleOrganizationChart"/>
    <dgm:cxn modelId="{BF2874F9-1815-4350-AA24-5239B6B1FC1F}" type="presParOf" srcId="{BC17F95D-3E2A-4D5D-8559-B1E726010D59}" destId="{4FE447D1-20DF-42FB-91A8-D15B952A7231}" srcOrd="1" destOrd="0" presId="urn:microsoft.com/office/officeart/2008/layout/HalfCircleOrganizationChart"/>
    <dgm:cxn modelId="{50D36801-545C-4BE1-AFD4-DA353F4AE6F2}" type="presParOf" srcId="{BC17F95D-3E2A-4D5D-8559-B1E726010D59}" destId="{2CC63179-3C8E-493D-A23D-3AF0F9DCCBB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10E09F-0FCF-4AF5-BF78-A8970CE17FD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BA15A509-7129-444D-B561-741DCC93421B}">
      <dgm:prSet phldrT="[Texte]"/>
      <dgm:spPr/>
      <dgm:t>
        <a:bodyPr/>
        <a:lstStyle/>
        <a:p>
          <a:r>
            <a:rPr lang="fr-BE" dirty="0" smtClean="0"/>
            <a:t>Switch</a:t>
          </a:r>
          <a:endParaRPr lang="fr-BE" dirty="0"/>
        </a:p>
      </dgm:t>
    </dgm:pt>
    <dgm:pt modelId="{C897E1E9-D99B-4B79-9638-9F1E9FC0E37C}" type="parTrans" cxnId="{E37D1E0F-A2D2-4DC3-9EA8-E30910D5FEBE}">
      <dgm:prSet/>
      <dgm:spPr/>
      <dgm:t>
        <a:bodyPr/>
        <a:lstStyle/>
        <a:p>
          <a:endParaRPr lang="fr-BE"/>
        </a:p>
      </dgm:t>
    </dgm:pt>
    <dgm:pt modelId="{C481742D-0C6A-4E75-9D51-45079607A910}" type="sibTrans" cxnId="{E37D1E0F-A2D2-4DC3-9EA8-E30910D5FEBE}">
      <dgm:prSet/>
      <dgm:spPr/>
      <dgm:t>
        <a:bodyPr/>
        <a:lstStyle/>
        <a:p>
          <a:endParaRPr lang="fr-BE"/>
        </a:p>
      </dgm:t>
    </dgm:pt>
    <dgm:pt modelId="{A3A02DD9-23FC-4B99-8B38-6EC7C97CA18B}" type="pres">
      <dgm:prSet presAssocID="{6B10E09F-0FCF-4AF5-BF78-A8970CE17FD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BE"/>
        </a:p>
      </dgm:t>
    </dgm:pt>
    <dgm:pt modelId="{1F5BD1BA-D345-4075-AB95-7A45B7556CF2}" type="pres">
      <dgm:prSet presAssocID="{BA15A509-7129-444D-B561-741DCC93421B}" presName="Accent1" presStyleCnt="0"/>
      <dgm:spPr/>
    </dgm:pt>
    <dgm:pt modelId="{DF356A70-671D-4CBB-86D0-03BA8313EEF4}" type="pres">
      <dgm:prSet presAssocID="{BA15A509-7129-444D-B561-741DCC93421B}" presName="Accent" presStyleLbl="node1" presStyleIdx="0" presStyleCnt="1" custScaleX="146488" custScaleY="146646"/>
      <dgm:spPr/>
    </dgm:pt>
    <dgm:pt modelId="{CD8EA312-81F7-4096-857D-12F642763B2B}" type="pres">
      <dgm:prSet presAssocID="{BA15A509-7129-444D-B561-741DCC93421B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C7D19D17-1198-487F-B91D-4205F40B10D3}" type="presOf" srcId="{6B10E09F-0FCF-4AF5-BF78-A8970CE17FDC}" destId="{A3A02DD9-23FC-4B99-8B38-6EC7C97CA18B}" srcOrd="0" destOrd="0" presId="urn:microsoft.com/office/officeart/2009/layout/CircleArrowProcess"/>
    <dgm:cxn modelId="{E37D1E0F-A2D2-4DC3-9EA8-E30910D5FEBE}" srcId="{6B10E09F-0FCF-4AF5-BF78-A8970CE17FDC}" destId="{BA15A509-7129-444D-B561-741DCC93421B}" srcOrd="0" destOrd="0" parTransId="{C897E1E9-D99B-4B79-9638-9F1E9FC0E37C}" sibTransId="{C481742D-0C6A-4E75-9D51-45079607A910}"/>
    <dgm:cxn modelId="{53FBAD10-7B5B-4856-AC6A-CD6AFDE09308}" type="presOf" srcId="{BA15A509-7129-444D-B561-741DCC93421B}" destId="{CD8EA312-81F7-4096-857D-12F642763B2B}" srcOrd="0" destOrd="0" presId="urn:microsoft.com/office/officeart/2009/layout/CircleArrowProcess"/>
    <dgm:cxn modelId="{24C6113B-51AE-4499-8AF1-BF9377A8E9A0}" type="presParOf" srcId="{A3A02DD9-23FC-4B99-8B38-6EC7C97CA18B}" destId="{1F5BD1BA-D345-4075-AB95-7A45B7556CF2}" srcOrd="0" destOrd="0" presId="urn:microsoft.com/office/officeart/2009/layout/CircleArrowProcess"/>
    <dgm:cxn modelId="{2DEF327F-70B3-4FBB-B991-F11664FBBBB4}" type="presParOf" srcId="{1F5BD1BA-D345-4075-AB95-7A45B7556CF2}" destId="{DF356A70-671D-4CBB-86D0-03BA8313EEF4}" srcOrd="0" destOrd="0" presId="urn:microsoft.com/office/officeart/2009/layout/CircleArrowProcess"/>
    <dgm:cxn modelId="{E6227915-95E0-41F2-89ED-945128A60E7A}" type="presParOf" srcId="{A3A02DD9-23FC-4B99-8B38-6EC7C97CA18B}" destId="{CD8EA312-81F7-4096-857D-12F642763B2B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0F457B-2407-4375-9795-1C1CED8C19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D6105BD0-2CEF-497A-8E5D-046E5C39AC9A}">
      <dgm:prSet phldrT="[Texte]"/>
      <dgm:spPr/>
      <dgm:t>
        <a:bodyPr/>
        <a:lstStyle/>
        <a:p>
          <a:r>
            <a:rPr lang="fr-BE" dirty="0" smtClean="0"/>
            <a:t>Encodage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9CF392-4541-4FCA-9043-D55B7E1A09F1}" type="parTrans" cxnId="{95F7152B-A5E2-4F04-9E41-FAB244D16023}">
      <dgm:prSet/>
      <dgm:spPr/>
      <dgm:t>
        <a:bodyPr/>
        <a:lstStyle/>
        <a:p>
          <a:endParaRPr lang="fr-BE"/>
        </a:p>
      </dgm:t>
    </dgm:pt>
    <dgm:pt modelId="{4F04E573-B3C7-4A6D-A1A7-BE498ACDF0F4}" type="sibTrans" cxnId="{95F7152B-A5E2-4F04-9E41-FAB244D16023}">
      <dgm:prSet/>
      <dgm:spPr/>
      <dgm:t>
        <a:bodyPr/>
        <a:lstStyle/>
        <a:p>
          <a:endParaRPr lang="fr-BE"/>
        </a:p>
      </dgm:t>
    </dgm:pt>
    <dgm:pt modelId="{744C4AAE-E995-45F0-92E3-66DD62A9A7B8}">
      <dgm:prSet phldrT="[Texte]"/>
      <dgm:spPr/>
      <dgm:t>
        <a:bodyPr/>
        <a:lstStyle/>
        <a:p>
          <a:r>
            <a:rPr lang="fr-BE" dirty="0" smtClean="0"/>
            <a:t>Affichage (listes)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555C831-FDCD-4C30-85F9-F04AD87118E1}" type="parTrans" cxnId="{738CE9F0-FBCE-4D18-BB2A-00CFA0DB3458}">
      <dgm:prSet/>
      <dgm:spPr/>
      <dgm:t>
        <a:bodyPr/>
        <a:lstStyle/>
        <a:p>
          <a:endParaRPr lang="fr-BE"/>
        </a:p>
      </dgm:t>
    </dgm:pt>
    <dgm:pt modelId="{8FA5FC3D-235A-4535-93AD-3A153CD383DB}" type="sibTrans" cxnId="{738CE9F0-FBCE-4D18-BB2A-00CFA0DB3458}">
      <dgm:prSet/>
      <dgm:spPr/>
      <dgm:t>
        <a:bodyPr/>
        <a:lstStyle/>
        <a:p>
          <a:endParaRPr lang="fr-BE"/>
        </a:p>
      </dgm:t>
    </dgm:pt>
    <dgm:pt modelId="{AE04B123-F2A0-46F9-900F-4262AFA6E411}">
      <dgm:prSet phldrT="[Texte]"/>
      <dgm:spPr/>
      <dgm:t>
        <a:bodyPr/>
        <a:lstStyle/>
        <a:p>
          <a:r>
            <a:rPr lang="fr-BE" dirty="0" smtClean="0"/>
            <a:t>Affichage simple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6B535E9-B32D-488C-B404-1FC6ED01E70D}" type="parTrans" cxnId="{5D61108A-2CC8-4D26-87C1-E85E22DE4FE5}">
      <dgm:prSet/>
      <dgm:spPr/>
      <dgm:t>
        <a:bodyPr/>
        <a:lstStyle/>
        <a:p>
          <a:endParaRPr lang="fr-BE"/>
        </a:p>
      </dgm:t>
    </dgm:pt>
    <dgm:pt modelId="{73CEA9B8-37DE-4D75-A682-3DF05B681F14}" type="sibTrans" cxnId="{5D61108A-2CC8-4D26-87C1-E85E22DE4FE5}">
      <dgm:prSet/>
      <dgm:spPr/>
      <dgm:t>
        <a:bodyPr/>
        <a:lstStyle/>
        <a:p>
          <a:endParaRPr lang="fr-BE"/>
        </a:p>
      </dgm:t>
    </dgm:pt>
    <dgm:pt modelId="{65AFC07B-03A3-4F8C-BD2B-1E4FC2F7C46D}">
      <dgm:prSet phldrT="[Texte]"/>
      <dgm:spPr/>
      <dgm:t>
        <a:bodyPr/>
        <a:lstStyle/>
        <a:p>
          <a:r>
            <a:rPr lang="fr-BE" dirty="0" smtClean="0"/>
            <a:t>Modification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4402681-FE87-49B9-9E7B-713C2AD956DB}" type="parTrans" cxnId="{8E011FB7-E1F0-4809-BCD6-B3931D5EC5E3}">
      <dgm:prSet/>
      <dgm:spPr/>
      <dgm:t>
        <a:bodyPr/>
        <a:lstStyle/>
        <a:p>
          <a:endParaRPr lang="fr-BE"/>
        </a:p>
      </dgm:t>
    </dgm:pt>
    <dgm:pt modelId="{2336A6C8-C733-442A-AF68-47798C3CC4C2}" type="sibTrans" cxnId="{8E011FB7-E1F0-4809-BCD6-B3931D5EC5E3}">
      <dgm:prSet/>
      <dgm:spPr/>
      <dgm:t>
        <a:bodyPr/>
        <a:lstStyle/>
        <a:p>
          <a:endParaRPr lang="fr-BE"/>
        </a:p>
      </dgm:t>
    </dgm:pt>
    <dgm:pt modelId="{06ECFDDF-0588-42B6-9667-299123B561AF}">
      <dgm:prSet phldrT="[Texte]"/>
      <dgm:spPr/>
      <dgm:t>
        <a:bodyPr/>
        <a:lstStyle/>
        <a:p>
          <a:r>
            <a:rPr lang="fr-BE" dirty="0" smtClean="0"/>
            <a:t>Suppression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31C67814-2352-4DAD-BB53-795C593E3238}" type="parTrans" cxnId="{D9FBBC04-61C0-4B63-AB49-448ADCE5824C}">
      <dgm:prSet/>
      <dgm:spPr/>
      <dgm:t>
        <a:bodyPr/>
        <a:lstStyle/>
        <a:p>
          <a:endParaRPr lang="fr-BE"/>
        </a:p>
      </dgm:t>
    </dgm:pt>
    <dgm:pt modelId="{6301ABE4-B576-49D8-952D-7ED03FFB75CC}" type="sibTrans" cxnId="{D9FBBC04-61C0-4B63-AB49-448ADCE5824C}">
      <dgm:prSet/>
      <dgm:spPr/>
      <dgm:t>
        <a:bodyPr/>
        <a:lstStyle/>
        <a:p>
          <a:endParaRPr lang="fr-BE"/>
        </a:p>
      </dgm:t>
    </dgm:pt>
    <dgm:pt modelId="{410BDBEB-0FEC-47F3-807F-8E239E8CCBA4}">
      <dgm:prSet phldrT="[Texte]"/>
      <dgm:spPr/>
      <dgm:t>
        <a:bodyPr/>
        <a:lstStyle/>
        <a:p>
          <a:r>
            <a:rPr lang="fr-BE" dirty="0" smtClean="0"/>
            <a:t>L’ajout de cotes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30F21C3-011D-4BCB-BA38-2DA8F5A2A642}" type="parTrans" cxnId="{B2038A32-BBAB-4FE4-992C-2789CAFA1872}">
      <dgm:prSet/>
      <dgm:spPr/>
      <dgm:t>
        <a:bodyPr/>
        <a:lstStyle/>
        <a:p>
          <a:endParaRPr lang="fr-BE"/>
        </a:p>
      </dgm:t>
    </dgm:pt>
    <dgm:pt modelId="{658C9443-397E-4FE5-969B-46B79FF4D711}" type="sibTrans" cxnId="{B2038A32-BBAB-4FE4-992C-2789CAFA1872}">
      <dgm:prSet/>
      <dgm:spPr/>
      <dgm:t>
        <a:bodyPr/>
        <a:lstStyle/>
        <a:p>
          <a:endParaRPr lang="fr-BE"/>
        </a:p>
      </dgm:t>
    </dgm:pt>
    <dgm:pt modelId="{464F7139-AB33-4FC2-9324-46C4F720F59C}" type="pres">
      <dgm:prSet presAssocID="{9A0F457B-2407-4375-9795-1C1CED8C19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CD849ED0-BD8F-4FFB-B471-992F776DC128}" type="pres">
      <dgm:prSet presAssocID="{D6105BD0-2CEF-497A-8E5D-046E5C39AC9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47A160DE-0CFD-4343-96CF-48711AF1DE3B}" type="pres">
      <dgm:prSet presAssocID="{4F04E573-B3C7-4A6D-A1A7-BE498ACDF0F4}" presName="spacer" presStyleCnt="0"/>
      <dgm:spPr/>
    </dgm:pt>
    <dgm:pt modelId="{6E65CEBF-D489-4645-A6A2-50EC53549743}" type="pres">
      <dgm:prSet presAssocID="{744C4AAE-E995-45F0-92E3-66DD62A9A7B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0F7B2EB7-08FF-4525-AC05-CEC2663D43FA}" type="pres">
      <dgm:prSet presAssocID="{8FA5FC3D-235A-4535-93AD-3A153CD383DB}" presName="spacer" presStyleCnt="0"/>
      <dgm:spPr/>
    </dgm:pt>
    <dgm:pt modelId="{39BEC68A-4D77-4831-826C-3F21FFAFD31C}" type="pres">
      <dgm:prSet presAssocID="{AE04B123-F2A0-46F9-900F-4262AFA6E41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96E33C3C-82E9-44FC-A344-277569662E82}" type="pres">
      <dgm:prSet presAssocID="{73CEA9B8-37DE-4D75-A682-3DF05B681F14}" presName="spacer" presStyleCnt="0"/>
      <dgm:spPr/>
    </dgm:pt>
    <dgm:pt modelId="{61AA3846-F069-4D1C-9505-4D82B0485A2D}" type="pres">
      <dgm:prSet presAssocID="{65AFC07B-03A3-4F8C-BD2B-1E4FC2F7C46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427D6823-83FB-42E9-9B76-99E6A9542975}" type="pres">
      <dgm:prSet presAssocID="{2336A6C8-C733-442A-AF68-47798C3CC4C2}" presName="spacer" presStyleCnt="0"/>
      <dgm:spPr/>
    </dgm:pt>
    <dgm:pt modelId="{13543825-18C7-4F2A-AD77-D57BE5C9AF6B}" type="pres">
      <dgm:prSet presAssocID="{06ECFDDF-0588-42B6-9667-299123B561A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EB6CE77-EEBE-455F-87DE-EAF56B84455F}" type="pres">
      <dgm:prSet presAssocID="{6301ABE4-B576-49D8-952D-7ED03FFB75CC}" presName="spacer" presStyleCnt="0"/>
      <dgm:spPr/>
    </dgm:pt>
    <dgm:pt modelId="{88882DCE-AA06-456E-AC51-4814303D449D}" type="pres">
      <dgm:prSet presAssocID="{410BDBEB-0FEC-47F3-807F-8E239E8CCBA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E54CF426-E40C-4153-9DD8-D51737A9D286}" type="presOf" srcId="{AE04B123-F2A0-46F9-900F-4262AFA6E411}" destId="{39BEC68A-4D77-4831-826C-3F21FFAFD31C}" srcOrd="0" destOrd="0" presId="urn:microsoft.com/office/officeart/2005/8/layout/vList2"/>
    <dgm:cxn modelId="{BBFB4E8C-AB46-4BAC-887B-222F7C26F046}" type="presOf" srcId="{744C4AAE-E995-45F0-92E3-66DD62A9A7B8}" destId="{6E65CEBF-D489-4645-A6A2-50EC53549743}" srcOrd="0" destOrd="0" presId="urn:microsoft.com/office/officeart/2005/8/layout/vList2"/>
    <dgm:cxn modelId="{5D61108A-2CC8-4D26-87C1-E85E22DE4FE5}" srcId="{9A0F457B-2407-4375-9795-1C1CED8C194D}" destId="{AE04B123-F2A0-46F9-900F-4262AFA6E411}" srcOrd="2" destOrd="0" parTransId="{F6B535E9-B32D-488C-B404-1FC6ED01E70D}" sibTransId="{73CEA9B8-37DE-4D75-A682-3DF05B681F14}"/>
    <dgm:cxn modelId="{95F7152B-A5E2-4F04-9E41-FAB244D16023}" srcId="{9A0F457B-2407-4375-9795-1C1CED8C194D}" destId="{D6105BD0-2CEF-497A-8E5D-046E5C39AC9A}" srcOrd="0" destOrd="0" parTransId="{6D9CF392-4541-4FCA-9043-D55B7E1A09F1}" sibTransId="{4F04E573-B3C7-4A6D-A1A7-BE498ACDF0F4}"/>
    <dgm:cxn modelId="{D9FBBC04-61C0-4B63-AB49-448ADCE5824C}" srcId="{9A0F457B-2407-4375-9795-1C1CED8C194D}" destId="{06ECFDDF-0588-42B6-9667-299123B561AF}" srcOrd="4" destOrd="0" parTransId="{31C67814-2352-4DAD-BB53-795C593E3238}" sibTransId="{6301ABE4-B576-49D8-952D-7ED03FFB75CC}"/>
    <dgm:cxn modelId="{D7371F48-1861-445F-8ABC-4F72D7317515}" type="presOf" srcId="{410BDBEB-0FEC-47F3-807F-8E239E8CCBA4}" destId="{88882DCE-AA06-456E-AC51-4814303D449D}" srcOrd="0" destOrd="0" presId="urn:microsoft.com/office/officeart/2005/8/layout/vList2"/>
    <dgm:cxn modelId="{738CE9F0-FBCE-4D18-BB2A-00CFA0DB3458}" srcId="{9A0F457B-2407-4375-9795-1C1CED8C194D}" destId="{744C4AAE-E995-45F0-92E3-66DD62A9A7B8}" srcOrd="1" destOrd="0" parTransId="{D555C831-FDCD-4C30-85F9-F04AD87118E1}" sibTransId="{8FA5FC3D-235A-4535-93AD-3A153CD383DB}"/>
    <dgm:cxn modelId="{671E6C23-6565-4510-9A24-F643ADB1A52A}" type="presOf" srcId="{9A0F457B-2407-4375-9795-1C1CED8C194D}" destId="{464F7139-AB33-4FC2-9324-46C4F720F59C}" srcOrd="0" destOrd="0" presId="urn:microsoft.com/office/officeart/2005/8/layout/vList2"/>
    <dgm:cxn modelId="{D829FFC9-FC78-4AB4-AB57-35284498E29E}" type="presOf" srcId="{D6105BD0-2CEF-497A-8E5D-046E5C39AC9A}" destId="{CD849ED0-BD8F-4FFB-B471-992F776DC128}" srcOrd="0" destOrd="0" presId="urn:microsoft.com/office/officeart/2005/8/layout/vList2"/>
    <dgm:cxn modelId="{6DEA46E2-F65B-4E31-A865-9B2DE02E0350}" type="presOf" srcId="{65AFC07B-03A3-4F8C-BD2B-1E4FC2F7C46D}" destId="{61AA3846-F069-4D1C-9505-4D82B0485A2D}" srcOrd="0" destOrd="0" presId="urn:microsoft.com/office/officeart/2005/8/layout/vList2"/>
    <dgm:cxn modelId="{8E011FB7-E1F0-4809-BCD6-B3931D5EC5E3}" srcId="{9A0F457B-2407-4375-9795-1C1CED8C194D}" destId="{65AFC07B-03A3-4F8C-BD2B-1E4FC2F7C46D}" srcOrd="3" destOrd="0" parTransId="{94402681-FE87-49B9-9E7B-713C2AD956DB}" sibTransId="{2336A6C8-C733-442A-AF68-47798C3CC4C2}"/>
    <dgm:cxn modelId="{A1021A44-3E6D-4532-80AF-DD5C76C8D799}" type="presOf" srcId="{06ECFDDF-0588-42B6-9667-299123B561AF}" destId="{13543825-18C7-4F2A-AD77-D57BE5C9AF6B}" srcOrd="0" destOrd="0" presId="urn:microsoft.com/office/officeart/2005/8/layout/vList2"/>
    <dgm:cxn modelId="{B2038A32-BBAB-4FE4-992C-2789CAFA1872}" srcId="{9A0F457B-2407-4375-9795-1C1CED8C194D}" destId="{410BDBEB-0FEC-47F3-807F-8E239E8CCBA4}" srcOrd="5" destOrd="0" parTransId="{D30F21C3-011D-4BCB-BA38-2DA8F5A2A642}" sibTransId="{658C9443-397E-4FE5-969B-46B79FF4D711}"/>
    <dgm:cxn modelId="{9AB5FBE4-98F5-4975-BC11-82A6C3F2BBB0}" type="presParOf" srcId="{464F7139-AB33-4FC2-9324-46C4F720F59C}" destId="{CD849ED0-BD8F-4FFB-B471-992F776DC128}" srcOrd="0" destOrd="0" presId="urn:microsoft.com/office/officeart/2005/8/layout/vList2"/>
    <dgm:cxn modelId="{4651AAB2-F8AA-43CF-8B6C-4376491A39C0}" type="presParOf" srcId="{464F7139-AB33-4FC2-9324-46C4F720F59C}" destId="{47A160DE-0CFD-4343-96CF-48711AF1DE3B}" srcOrd="1" destOrd="0" presId="urn:microsoft.com/office/officeart/2005/8/layout/vList2"/>
    <dgm:cxn modelId="{9C956E44-E78E-41B4-B8BA-BC30D75D447F}" type="presParOf" srcId="{464F7139-AB33-4FC2-9324-46C4F720F59C}" destId="{6E65CEBF-D489-4645-A6A2-50EC53549743}" srcOrd="2" destOrd="0" presId="urn:microsoft.com/office/officeart/2005/8/layout/vList2"/>
    <dgm:cxn modelId="{1106D1B2-1581-47CD-B37C-EC37876C77F4}" type="presParOf" srcId="{464F7139-AB33-4FC2-9324-46C4F720F59C}" destId="{0F7B2EB7-08FF-4525-AC05-CEC2663D43FA}" srcOrd="3" destOrd="0" presId="urn:microsoft.com/office/officeart/2005/8/layout/vList2"/>
    <dgm:cxn modelId="{98E0423C-7B29-4A83-8043-8A5343275B09}" type="presParOf" srcId="{464F7139-AB33-4FC2-9324-46C4F720F59C}" destId="{39BEC68A-4D77-4831-826C-3F21FFAFD31C}" srcOrd="4" destOrd="0" presId="urn:microsoft.com/office/officeart/2005/8/layout/vList2"/>
    <dgm:cxn modelId="{F2B12923-D328-4B8E-ACFA-5699BC5D79B7}" type="presParOf" srcId="{464F7139-AB33-4FC2-9324-46C4F720F59C}" destId="{96E33C3C-82E9-44FC-A344-277569662E82}" srcOrd="5" destOrd="0" presId="urn:microsoft.com/office/officeart/2005/8/layout/vList2"/>
    <dgm:cxn modelId="{17BE9030-F359-40C6-8DD4-5B409271D724}" type="presParOf" srcId="{464F7139-AB33-4FC2-9324-46C4F720F59C}" destId="{61AA3846-F069-4D1C-9505-4D82B0485A2D}" srcOrd="6" destOrd="0" presId="urn:microsoft.com/office/officeart/2005/8/layout/vList2"/>
    <dgm:cxn modelId="{BAF8164D-AD6F-470B-AA9E-E0B26EE9FAD5}" type="presParOf" srcId="{464F7139-AB33-4FC2-9324-46C4F720F59C}" destId="{427D6823-83FB-42E9-9B76-99E6A9542975}" srcOrd="7" destOrd="0" presId="urn:microsoft.com/office/officeart/2005/8/layout/vList2"/>
    <dgm:cxn modelId="{C36C973B-D4E5-4352-95E6-EB36E4BD2706}" type="presParOf" srcId="{464F7139-AB33-4FC2-9324-46C4F720F59C}" destId="{13543825-18C7-4F2A-AD77-D57BE5C9AF6B}" srcOrd="8" destOrd="0" presId="urn:microsoft.com/office/officeart/2005/8/layout/vList2"/>
    <dgm:cxn modelId="{98566DCD-452A-41B0-9478-B38CF67066AB}" type="presParOf" srcId="{464F7139-AB33-4FC2-9324-46C4F720F59C}" destId="{8EB6CE77-EEBE-455F-87DE-EAF56B84455F}" srcOrd="9" destOrd="0" presId="urn:microsoft.com/office/officeart/2005/8/layout/vList2"/>
    <dgm:cxn modelId="{04AB81FD-51E6-41FD-8324-5012C7A52296}" type="presParOf" srcId="{464F7139-AB33-4FC2-9324-46C4F720F59C}" destId="{88882DCE-AA06-456E-AC51-4814303D449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6F2F9E-6975-4BEC-AC42-F1B4A7E8BC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E3DD6B7B-C158-47C1-BD3A-A5061C778778}">
      <dgm:prSet phldrT="[Texte]"/>
      <dgm:spPr/>
      <dgm:t>
        <a:bodyPr/>
        <a:lstStyle/>
        <a:p>
          <a:r>
            <a:rPr lang="fr-BE" dirty="0" smtClean="0"/>
            <a:t>Initialisation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A620CF-9B19-4341-BA08-4D14B9464308}" type="parTrans" cxnId="{F1E5C670-AF5E-40F8-86B7-F1AA6139A818}">
      <dgm:prSet/>
      <dgm:spPr/>
      <dgm:t>
        <a:bodyPr/>
        <a:lstStyle/>
        <a:p>
          <a:endParaRPr lang="fr-BE"/>
        </a:p>
      </dgm:t>
    </dgm:pt>
    <dgm:pt modelId="{C762E8F6-3CEF-4B9E-A002-1CF6A3F90DB1}" type="sibTrans" cxnId="{F1E5C670-AF5E-40F8-86B7-F1AA6139A818}">
      <dgm:prSet/>
      <dgm:spPr/>
      <dgm:t>
        <a:bodyPr/>
        <a:lstStyle/>
        <a:p>
          <a:endParaRPr lang="fr-BE"/>
        </a:p>
      </dgm:t>
    </dgm:pt>
    <dgm:pt modelId="{9281A1DE-E460-45BB-A88E-998BBC13320F}">
      <dgm:prSet phldrT="[Texte]"/>
      <dgm:spPr/>
      <dgm:t>
        <a:bodyPr/>
        <a:lstStyle/>
        <a:p>
          <a:r>
            <a:rPr lang="fr-BE" dirty="0" smtClean="0"/>
            <a:t>Gestion des fichiers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54D5645-5086-4CA9-99A7-D493831FE741}" type="parTrans" cxnId="{451AA229-A00C-4E0B-AB7E-FD27EC85EDEE}">
      <dgm:prSet/>
      <dgm:spPr/>
      <dgm:t>
        <a:bodyPr/>
        <a:lstStyle/>
        <a:p>
          <a:endParaRPr lang="fr-BE"/>
        </a:p>
      </dgm:t>
    </dgm:pt>
    <dgm:pt modelId="{FB7BD200-9A70-4672-BAC3-7F28704303D4}" type="sibTrans" cxnId="{451AA229-A00C-4E0B-AB7E-FD27EC85EDEE}">
      <dgm:prSet/>
      <dgm:spPr/>
      <dgm:t>
        <a:bodyPr/>
        <a:lstStyle/>
        <a:p>
          <a:endParaRPr lang="fr-BE"/>
        </a:p>
      </dgm:t>
    </dgm:pt>
    <dgm:pt modelId="{3B77F269-0C0A-42B3-AFE2-E79BC194C9B2}">
      <dgm:prSet phldrT="[Texte]"/>
      <dgm:spPr/>
      <dgm:t>
        <a:bodyPr/>
        <a:lstStyle/>
        <a:p>
          <a:r>
            <a:rPr lang="fr-BE" dirty="0" smtClean="0"/>
            <a:t>Recherche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F45B3B3-A9A3-4A1C-8E36-0C7C7033B31C}" type="parTrans" cxnId="{04CDC197-EC11-4F31-97BE-0F12F1ECFC3C}">
      <dgm:prSet/>
      <dgm:spPr/>
      <dgm:t>
        <a:bodyPr/>
        <a:lstStyle/>
        <a:p>
          <a:endParaRPr lang="fr-BE"/>
        </a:p>
      </dgm:t>
    </dgm:pt>
    <dgm:pt modelId="{30F78A4E-16AD-4550-9AEE-3AA69213E8C7}" type="sibTrans" cxnId="{04CDC197-EC11-4F31-97BE-0F12F1ECFC3C}">
      <dgm:prSet/>
      <dgm:spPr/>
      <dgm:t>
        <a:bodyPr/>
        <a:lstStyle/>
        <a:p>
          <a:endParaRPr lang="fr-BE"/>
        </a:p>
      </dgm:t>
    </dgm:pt>
    <dgm:pt modelId="{F6B7ACC2-64CB-419A-86D2-7DA035F57A36}">
      <dgm:prSet phldrT="[Texte]"/>
      <dgm:spPr/>
      <dgm:t>
        <a:bodyPr/>
        <a:lstStyle/>
        <a:p>
          <a:r>
            <a:rPr lang="fr-BE" dirty="0" smtClean="0"/>
            <a:t>Tri (noms et moyennes)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D9FEE56-9C57-4D2D-8C96-EB70AD5A9405}" type="parTrans" cxnId="{1E5757AA-38DC-49B7-9B66-135425744A34}">
      <dgm:prSet/>
      <dgm:spPr/>
      <dgm:t>
        <a:bodyPr/>
        <a:lstStyle/>
        <a:p>
          <a:endParaRPr lang="fr-BE"/>
        </a:p>
      </dgm:t>
    </dgm:pt>
    <dgm:pt modelId="{D70A2BB0-5B1F-49E7-B552-3A09D39A76A8}" type="sibTrans" cxnId="{1E5757AA-38DC-49B7-9B66-135425744A34}">
      <dgm:prSet/>
      <dgm:spPr/>
      <dgm:t>
        <a:bodyPr/>
        <a:lstStyle/>
        <a:p>
          <a:endParaRPr lang="fr-BE"/>
        </a:p>
      </dgm:t>
    </dgm:pt>
    <dgm:pt modelId="{D53641D1-9221-4E31-8471-D868DAECFB46}">
      <dgm:prSet phldrT="[Texte]"/>
      <dgm:spPr/>
      <dgm:t>
        <a:bodyPr/>
        <a:lstStyle/>
        <a:p>
          <a:r>
            <a:rPr lang="fr-BE" dirty="0" smtClean="0"/>
            <a:t>Matricule automatique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3BC2B1B9-41BE-4B1C-80B2-7DC6FEA9135C}" type="parTrans" cxnId="{A8AD92F8-5C5D-46E4-9272-7AD9405AFC63}">
      <dgm:prSet/>
      <dgm:spPr/>
      <dgm:t>
        <a:bodyPr/>
        <a:lstStyle/>
        <a:p>
          <a:endParaRPr lang="fr-BE"/>
        </a:p>
      </dgm:t>
    </dgm:pt>
    <dgm:pt modelId="{E5FE602F-922C-4A73-9533-F6C0E332B634}" type="sibTrans" cxnId="{A8AD92F8-5C5D-46E4-9272-7AD9405AFC63}">
      <dgm:prSet/>
      <dgm:spPr/>
      <dgm:t>
        <a:bodyPr/>
        <a:lstStyle/>
        <a:p>
          <a:endParaRPr lang="fr-BE"/>
        </a:p>
      </dgm:t>
    </dgm:pt>
    <dgm:pt modelId="{541B441F-26D5-4B09-BB5A-FA269A64D941}">
      <dgm:prSet phldrT="[Texte]"/>
      <dgm:spPr/>
      <dgm:t>
        <a:bodyPr/>
        <a:lstStyle/>
        <a:p>
          <a:r>
            <a:rPr lang="fr-BE" dirty="0" smtClean="0"/>
            <a:t>Vérification d’une date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7A37D5FB-3659-441A-8366-FEC4E8A1192B}" type="parTrans" cxnId="{C939608C-C293-4F75-8A76-D27598D43685}">
      <dgm:prSet/>
      <dgm:spPr/>
      <dgm:t>
        <a:bodyPr/>
        <a:lstStyle/>
        <a:p>
          <a:endParaRPr lang="fr-BE"/>
        </a:p>
      </dgm:t>
    </dgm:pt>
    <dgm:pt modelId="{6F95F027-8FE3-4B46-8B5F-05771EFD195D}" type="sibTrans" cxnId="{C939608C-C293-4F75-8A76-D27598D43685}">
      <dgm:prSet/>
      <dgm:spPr/>
      <dgm:t>
        <a:bodyPr/>
        <a:lstStyle/>
        <a:p>
          <a:endParaRPr lang="fr-BE"/>
        </a:p>
      </dgm:t>
    </dgm:pt>
    <dgm:pt modelId="{4EBB302F-C968-4C79-AB8D-F10D4F0ADCD2}">
      <dgm:prSet phldrT="[Texte]"/>
      <dgm:spPr/>
      <dgm:t>
        <a:bodyPr/>
        <a:lstStyle/>
        <a:p>
          <a:r>
            <a:rPr lang="fr-BE" dirty="0" smtClean="0"/>
            <a:t>Vérification d’un entier (ou float)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362A7CA1-F60C-4F5D-8757-D2337B15836C}" type="parTrans" cxnId="{EF9C1352-278C-45AA-BA48-D27EA57864EF}">
      <dgm:prSet/>
      <dgm:spPr/>
      <dgm:t>
        <a:bodyPr/>
        <a:lstStyle/>
        <a:p>
          <a:endParaRPr lang="fr-BE"/>
        </a:p>
      </dgm:t>
    </dgm:pt>
    <dgm:pt modelId="{C1BC2671-60D2-4BB5-A3BB-C55DD5C1F052}" type="sibTrans" cxnId="{EF9C1352-278C-45AA-BA48-D27EA57864EF}">
      <dgm:prSet/>
      <dgm:spPr/>
      <dgm:t>
        <a:bodyPr/>
        <a:lstStyle/>
        <a:p>
          <a:endParaRPr lang="fr-BE"/>
        </a:p>
      </dgm:t>
    </dgm:pt>
    <dgm:pt modelId="{9D7C4E43-664F-43A0-9825-B57D452CEDA8}">
      <dgm:prSet phldrT="[Texte]"/>
      <dgm:spPr/>
      <dgm:t>
        <a:bodyPr/>
        <a:lstStyle/>
        <a:p>
          <a:r>
            <a:rPr lang="fr-BE" dirty="0" smtClean="0"/>
            <a:t>Modification d’une classe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AAFDEAC8-6644-416B-9116-D9676F258822}" type="parTrans" cxnId="{887DCE26-C465-4ADD-ABB0-52C7B667F5C1}">
      <dgm:prSet/>
      <dgm:spPr/>
      <dgm:t>
        <a:bodyPr/>
        <a:lstStyle/>
        <a:p>
          <a:endParaRPr lang="fr-BE"/>
        </a:p>
      </dgm:t>
    </dgm:pt>
    <dgm:pt modelId="{584CDE85-AC25-4D25-B733-9D30AEAEB3BC}" type="sibTrans" cxnId="{887DCE26-C465-4ADD-ABB0-52C7B667F5C1}">
      <dgm:prSet/>
      <dgm:spPr/>
      <dgm:t>
        <a:bodyPr/>
        <a:lstStyle/>
        <a:p>
          <a:endParaRPr lang="fr-BE"/>
        </a:p>
      </dgm:t>
    </dgm:pt>
    <dgm:pt modelId="{175D0EC9-400B-43EA-A5D5-DC22D9EC47FC}">
      <dgm:prSet phldrT="[Texte]"/>
      <dgm:spPr/>
      <dgm:t>
        <a:bodyPr/>
        <a:lstStyle/>
        <a:p>
          <a:r>
            <a:rPr lang="fr-BE" dirty="0" smtClean="0"/>
            <a:t>Calcul des moyennes</a:t>
          </a:r>
          <a:endParaRPr lang="fr-B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C0841106-99CB-49EE-85D7-AE9682A762E8}" type="parTrans" cxnId="{6AC82093-E221-475A-80CF-3BC4ED8ADAA5}">
      <dgm:prSet/>
      <dgm:spPr/>
      <dgm:t>
        <a:bodyPr/>
        <a:lstStyle/>
        <a:p>
          <a:endParaRPr lang="fr-BE"/>
        </a:p>
      </dgm:t>
    </dgm:pt>
    <dgm:pt modelId="{D9A5C75D-EF3D-477F-A721-8A86C8B64DE9}" type="sibTrans" cxnId="{6AC82093-E221-475A-80CF-3BC4ED8ADAA5}">
      <dgm:prSet/>
      <dgm:spPr/>
      <dgm:t>
        <a:bodyPr/>
        <a:lstStyle/>
        <a:p>
          <a:endParaRPr lang="fr-BE"/>
        </a:p>
      </dgm:t>
    </dgm:pt>
    <dgm:pt modelId="{A5AB5203-DC61-4A1F-BE26-4245104796D2}" type="pres">
      <dgm:prSet presAssocID="{EA6F2F9E-6975-4BEC-AC42-F1B4A7E8B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17FE2D4A-E176-43B1-B486-D80C2D45F016}" type="pres">
      <dgm:prSet presAssocID="{E3DD6B7B-C158-47C1-BD3A-A5061C77877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C89BE9F-410C-4E09-A09F-4F44C8D12CA0}" type="pres">
      <dgm:prSet presAssocID="{C762E8F6-3CEF-4B9E-A002-1CF6A3F90DB1}" presName="sibTrans" presStyleCnt="0"/>
      <dgm:spPr/>
    </dgm:pt>
    <dgm:pt modelId="{1102F7CC-F431-44A7-8313-04B53212AEB7}" type="pres">
      <dgm:prSet presAssocID="{9281A1DE-E460-45BB-A88E-998BBC13320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35740B81-46A1-4815-9AC8-380553FB4454}" type="pres">
      <dgm:prSet presAssocID="{FB7BD200-9A70-4672-BAC3-7F28704303D4}" presName="sibTrans" presStyleCnt="0"/>
      <dgm:spPr/>
    </dgm:pt>
    <dgm:pt modelId="{33E60B45-5B1D-44B9-9181-FE4AD8D2CCF5}" type="pres">
      <dgm:prSet presAssocID="{3B77F269-0C0A-42B3-AFE2-E79BC194C9B2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6EDA21D4-D6CD-4012-A8E4-D4A567C65FC7}" type="pres">
      <dgm:prSet presAssocID="{30F78A4E-16AD-4550-9AEE-3AA69213E8C7}" presName="sibTrans" presStyleCnt="0"/>
      <dgm:spPr/>
    </dgm:pt>
    <dgm:pt modelId="{CA7B84C7-0AB7-469B-AEA4-C38CAE418641}" type="pres">
      <dgm:prSet presAssocID="{F6B7ACC2-64CB-419A-86D2-7DA035F57A3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96CA6FAB-54C2-4C31-9475-E459D691BE84}" type="pres">
      <dgm:prSet presAssocID="{D70A2BB0-5B1F-49E7-B552-3A09D39A76A8}" presName="sibTrans" presStyleCnt="0"/>
      <dgm:spPr/>
    </dgm:pt>
    <dgm:pt modelId="{4F9D2061-65F5-4FE5-ADBA-FD26AACDB265}" type="pres">
      <dgm:prSet presAssocID="{D53641D1-9221-4E31-8471-D868DAECFB46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0626494D-4C99-4B62-8446-08C2D87494BE}" type="pres">
      <dgm:prSet presAssocID="{E5FE602F-922C-4A73-9533-F6C0E332B634}" presName="sibTrans" presStyleCnt="0"/>
      <dgm:spPr/>
    </dgm:pt>
    <dgm:pt modelId="{FA86FD7F-FDB7-4862-950C-215109D63FD9}" type="pres">
      <dgm:prSet presAssocID="{9D7C4E43-664F-43A0-9825-B57D452CEDA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C2B06536-AD91-42C5-8CCE-17F010FA6E3C}" type="pres">
      <dgm:prSet presAssocID="{584CDE85-AC25-4D25-B733-9D30AEAEB3BC}" presName="sibTrans" presStyleCnt="0"/>
      <dgm:spPr/>
    </dgm:pt>
    <dgm:pt modelId="{CB36EF8F-B2AB-4BF4-B9F0-65E4B68770B7}" type="pres">
      <dgm:prSet presAssocID="{175D0EC9-400B-43EA-A5D5-DC22D9EC47F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79526BB-597B-41A3-BDE3-D9C9C9502062}" type="pres">
      <dgm:prSet presAssocID="{D9A5C75D-EF3D-477F-A721-8A86C8B64DE9}" presName="sibTrans" presStyleCnt="0"/>
      <dgm:spPr/>
    </dgm:pt>
    <dgm:pt modelId="{CD24C975-CD16-43EC-A46C-C1FB7FA56C2A}" type="pres">
      <dgm:prSet presAssocID="{541B441F-26D5-4B09-BB5A-FA269A64D94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3701032-5879-4EC3-ACE5-0888BDE51C61}" type="pres">
      <dgm:prSet presAssocID="{6F95F027-8FE3-4B46-8B5F-05771EFD195D}" presName="sibTrans" presStyleCnt="0"/>
      <dgm:spPr/>
    </dgm:pt>
    <dgm:pt modelId="{297A7D95-FC89-402B-8CEA-D372F3B51FC4}" type="pres">
      <dgm:prSet presAssocID="{4EBB302F-C968-4C79-AB8D-F10D4F0ADCD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451AA229-A00C-4E0B-AB7E-FD27EC85EDEE}" srcId="{EA6F2F9E-6975-4BEC-AC42-F1B4A7E8BC47}" destId="{9281A1DE-E460-45BB-A88E-998BBC13320F}" srcOrd="1" destOrd="0" parTransId="{054D5645-5086-4CA9-99A7-D493831FE741}" sibTransId="{FB7BD200-9A70-4672-BAC3-7F28704303D4}"/>
    <dgm:cxn modelId="{24EF8299-DE4C-4D82-9A16-66704A4258C2}" type="presOf" srcId="{541B441F-26D5-4B09-BB5A-FA269A64D941}" destId="{CD24C975-CD16-43EC-A46C-C1FB7FA56C2A}" srcOrd="0" destOrd="0" presId="urn:microsoft.com/office/officeart/2005/8/layout/default"/>
    <dgm:cxn modelId="{51B9A51A-575E-404D-A60C-D03D5F6FC699}" type="presOf" srcId="{9D7C4E43-664F-43A0-9825-B57D452CEDA8}" destId="{FA86FD7F-FDB7-4862-950C-215109D63FD9}" srcOrd="0" destOrd="0" presId="urn:microsoft.com/office/officeart/2005/8/layout/default"/>
    <dgm:cxn modelId="{EF9C1352-278C-45AA-BA48-D27EA57864EF}" srcId="{EA6F2F9E-6975-4BEC-AC42-F1B4A7E8BC47}" destId="{4EBB302F-C968-4C79-AB8D-F10D4F0ADCD2}" srcOrd="8" destOrd="0" parTransId="{362A7CA1-F60C-4F5D-8757-D2337B15836C}" sibTransId="{C1BC2671-60D2-4BB5-A3BB-C55DD5C1F052}"/>
    <dgm:cxn modelId="{18E15BFD-C549-4A10-8857-4B24C7ACA11B}" type="presOf" srcId="{4EBB302F-C968-4C79-AB8D-F10D4F0ADCD2}" destId="{297A7D95-FC89-402B-8CEA-D372F3B51FC4}" srcOrd="0" destOrd="0" presId="urn:microsoft.com/office/officeart/2005/8/layout/default"/>
    <dgm:cxn modelId="{C216A327-FC86-4711-9DC0-6B348285AA3A}" type="presOf" srcId="{E3DD6B7B-C158-47C1-BD3A-A5061C778778}" destId="{17FE2D4A-E176-43B1-B486-D80C2D45F016}" srcOrd="0" destOrd="0" presId="urn:microsoft.com/office/officeart/2005/8/layout/default"/>
    <dgm:cxn modelId="{1E5757AA-38DC-49B7-9B66-135425744A34}" srcId="{EA6F2F9E-6975-4BEC-AC42-F1B4A7E8BC47}" destId="{F6B7ACC2-64CB-419A-86D2-7DA035F57A36}" srcOrd="3" destOrd="0" parTransId="{5D9FEE56-9C57-4D2D-8C96-EB70AD5A9405}" sibTransId="{D70A2BB0-5B1F-49E7-B552-3A09D39A76A8}"/>
    <dgm:cxn modelId="{040E114A-E29B-465B-8154-4258B7B50F12}" type="presOf" srcId="{9281A1DE-E460-45BB-A88E-998BBC13320F}" destId="{1102F7CC-F431-44A7-8313-04B53212AEB7}" srcOrd="0" destOrd="0" presId="urn:microsoft.com/office/officeart/2005/8/layout/default"/>
    <dgm:cxn modelId="{0541A026-3D45-4738-A0EE-B5516032395D}" type="presOf" srcId="{3B77F269-0C0A-42B3-AFE2-E79BC194C9B2}" destId="{33E60B45-5B1D-44B9-9181-FE4AD8D2CCF5}" srcOrd="0" destOrd="0" presId="urn:microsoft.com/office/officeart/2005/8/layout/default"/>
    <dgm:cxn modelId="{887DCE26-C465-4ADD-ABB0-52C7B667F5C1}" srcId="{EA6F2F9E-6975-4BEC-AC42-F1B4A7E8BC47}" destId="{9D7C4E43-664F-43A0-9825-B57D452CEDA8}" srcOrd="5" destOrd="0" parTransId="{AAFDEAC8-6644-416B-9116-D9676F258822}" sibTransId="{584CDE85-AC25-4D25-B733-9D30AEAEB3BC}"/>
    <dgm:cxn modelId="{FD2F7F37-5245-4605-A1D2-4E35A4FE4383}" type="presOf" srcId="{F6B7ACC2-64CB-419A-86D2-7DA035F57A36}" destId="{CA7B84C7-0AB7-469B-AEA4-C38CAE418641}" srcOrd="0" destOrd="0" presId="urn:microsoft.com/office/officeart/2005/8/layout/default"/>
    <dgm:cxn modelId="{31553590-5E35-4BEA-A40C-3C7E82D7D5E7}" type="presOf" srcId="{D53641D1-9221-4E31-8471-D868DAECFB46}" destId="{4F9D2061-65F5-4FE5-ADBA-FD26AACDB265}" srcOrd="0" destOrd="0" presId="urn:microsoft.com/office/officeart/2005/8/layout/default"/>
    <dgm:cxn modelId="{C939608C-C293-4F75-8A76-D27598D43685}" srcId="{EA6F2F9E-6975-4BEC-AC42-F1B4A7E8BC47}" destId="{541B441F-26D5-4B09-BB5A-FA269A64D941}" srcOrd="7" destOrd="0" parTransId="{7A37D5FB-3659-441A-8366-FEC4E8A1192B}" sibTransId="{6F95F027-8FE3-4B46-8B5F-05771EFD195D}"/>
    <dgm:cxn modelId="{52B956A4-28F8-454B-836F-946C3AF27C79}" type="presOf" srcId="{EA6F2F9E-6975-4BEC-AC42-F1B4A7E8BC47}" destId="{A5AB5203-DC61-4A1F-BE26-4245104796D2}" srcOrd="0" destOrd="0" presId="urn:microsoft.com/office/officeart/2005/8/layout/default"/>
    <dgm:cxn modelId="{6AC82093-E221-475A-80CF-3BC4ED8ADAA5}" srcId="{EA6F2F9E-6975-4BEC-AC42-F1B4A7E8BC47}" destId="{175D0EC9-400B-43EA-A5D5-DC22D9EC47FC}" srcOrd="6" destOrd="0" parTransId="{C0841106-99CB-49EE-85D7-AE9682A762E8}" sibTransId="{D9A5C75D-EF3D-477F-A721-8A86C8B64DE9}"/>
    <dgm:cxn modelId="{A8AD92F8-5C5D-46E4-9272-7AD9405AFC63}" srcId="{EA6F2F9E-6975-4BEC-AC42-F1B4A7E8BC47}" destId="{D53641D1-9221-4E31-8471-D868DAECFB46}" srcOrd="4" destOrd="0" parTransId="{3BC2B1B9-41BE-4B1C-80B2-7DC6FEA9135C}" sibTransId="{E5FE602F-922C-4A73-9533-F6C0E332B634}"/>
    <dgm:cxn modelId="{04CDC197-EC11-4F31-97BE-0F12F1ECFC3C}" srcId="{EA6F2F9E-6975-4BEC-AC42-F1B4A7E8BC47}" destId="{3B77F269-0C0A-42B3-AFE2-E79BC194C9B2}" srcOrd="2" destOrd="0" parTransId="{EF45B3B3-A9A3-4A1C-8E36-0C7C7033B31C}" sibTransId="{30F78A4E-16AD-4550-9AEE-3AA69213E8C7}"/>
    <dgm:cxn modelId="{F1E5C670-AF5E-40F8-86B7-F1AA6139A818}" srcId="{EA6F2F9E-6975-4BEC-AC42-F1B4A7E8BC47}" destId="{E3DD6B7B-C158-47C1-BD3A-A5061C778778}" srcOrd="0" destOrd="0" parTransId="{F3A620CF-9B19-4341-BA08-4D14B9464308}" sibTransId="{C762E8F6-3CEF-4B9E-A002-1CF6A3F90DB1}"/>
    <dgm:cxn modelId="{55D10A4D-6075-4E67-BEEA-D30DA35CB154}" type="presOf" srcId="{175D0EC9-400B-43EA-A5D5-DC22D9EC47FC}" destId="{CB36EF8F-B2AB-4BF4-B9F0-65E4B68770B7}" srcOrd="0" destOrd="0" presId="urn:microsoft.com/office/officeart/2005/8/layout/default"/>
    <dgm:cxn modelId="{62AEE644-DCAF-48EF-997F-09797807E1BE}" type="presParOf" srcId="{A5AB5203-DC61-4A1F-BE26-4245104796D2}" destId="{17FE2D4A-E176-43B1-B486-D80C2D45F016}" srcOrd="0" destOrd="0" presId="urn:microsoft.com/office/officeart/2005/8/layout/default"/>
    <dgm:cxn modelId="{664F1C4A-CCB8-45E8-8B06-1E9E5BFCB174}" type="presParOf" srcId="{A5AB5203-DC61-4A1F-BE26-4245104796D2}" destId="{BC89BE9F-410C-4E09-A09F-4F44C8D12CA0}" srcOrd="1" destOrd="0" presId="urn:microsoft.com/office/officeart/2005/8/layout/default"/>
    <dgm:cxn modelId="{5F23BCDA-FA5A-489E-9148-818F7B98B18D}" type="presParOf" srcId="{A5AB5203-DC61-4A1F-BE26-4245104796D2}" destId="{1102F7CC-F431-44A7-8313-04B53212AEB7}" srcOrd="2" destOrd="0" presId="urn:microsoft.com/office/officeart/2005/8/layout/default"/>
    <dgm:cxn modelId="{C1CE723E-0798-4C17-A35D-F5D3E655C545}" type="presParOf" srcId="{A5AB5203-DC61-4A1F-BE26-4245104796D2}" destId="{35740B81-46A1-4815-9AC8-380553FB4454}" srcOrd="3" destOrd="0" presId="urn:microsoft.com/office/officeart/2005/8/layout/default"/>
    <dgm:cxn modelId="{E9AC0983-2543-4760-BA56-351586F83F1B}" type="presParOf" srcId="{A5AB5203-DC61-4A1F-BE26-4245104796D2}" destId="{33E60B45-5B1D-44B9-9181-FE4AD8D2CCF5}" srcOrd="4" destOrd="0" presId="urn:microsoft.com/office/officeart/2005/8/layout/default"/>
    <dgm:cxn modelId="{998FBBF9-E85F-4157-B881-7D5C413300E3}" type="presParOf" srcId="{A5AB5203-DC61-4A1F-BE26-4245104796D2}" destId="{6EDA21D4-D6CD-4012-A8E4-D4A567C65FC7}" srcOrd="5" destOrd="0" presId="urn:microsoft.com/office/officeart/2005/8/layout/default"/>
    <dgm:cxn modelId="{696EEA22-CA62-4183-B402-BF8026B3A830}" type="presParOf" srcId="{A5AB5203-DC61-4A1F-BE26-4245104796D2}" destId="{CA7B84C7-0AB7-469B-AEA4-C38CAE418641}" srcOrd="6" destOrd="0" presId="urn:microsoft.com/office/officeart/2005/8/layout/default"/>
    <dgm:cxn modelId="{B19CD2B8-25A1-4C56-9CDD-44075B17A552}" type="presParOf" srcId="{A5AB5203-DC61-4A1F-BE26-4245104796D2}" destId="{96CA6FAB-54C2-4C31-9475-E459D691BE84}" srcOrd="7" destOrd="0" presId="urn:microsoft.com/office/officeart/2005/8/layout/default"/>
    <dgm:cxn modelId="{ACA0A510-2974-456D-9EE5-0A424350055A}" type="presParOf" srcId="{A5AB5203-DC61-4A1F-BE26-4245104796D2}" destId="{4F9D2061-65F5-4FE5-ADBA-FD26AACDB265}" srcOrd="8" destOrd="0" presId="urn:microsoft.com/office/officeart/2005/8/layout/default"/>
    <dgm:cxn modelId="{777F3D28-5AC1-46B9-8B71-B8F62AE55D56}" type="presParOf" srcId="{A5AB5203-DC61-4A1F-BE26-4245104796D2}" destId="{0626494D-4C99-4B62-8446-08C2D87494BE}" srcOrd="9" destOrd="0" presId="urn:microsoft.com/office/officeart/2005/8/layout/default"/>
    <dgm:cxn modelId="{803702BE-C42B-4840-9DBF-7198A46557AF}" type="presParOf" srcId="{A5AB5203-DC61-4A1F-BE26-4245104796D2}" destId="{FA86FD7F-FDB7-4862-950C-215109D63FD9}" srcOrd="10" destOrd="0" presId="urn:microsoft.com/office/officeart/2005/8/layout/default"/>
    <dgm:cxn modelId="{C4647EB2-1F42-4EC3-A6CE-82668E38818D}" type="presParOf" srcId="{A5AB5203-DC61-4A1F-BE26-4245104796D2}" destId="{C2B06536-AD91-42C5-8CCE-17F010FA6E3C}" srcOrd="11" destOrd="0" presId="urn:microsoft.com/office/officeart/2005/8/layout/default"/>
    <dgm:cxn modelId="{BA389BC0-D15B-4E8C-9CD9-42EE6025CC0E}" type="presParOf" srcId="{A5AB5203-DC61-4A1F-BE26-4245104796D2}" destId="{CB36EF8F-B2AB-4BF4-B9F0-65E4B68770B7}" srcOrd="12" destOrd="0" presId="urn:microsoft.com/office/officeart/2005/8/layout/default"/>
    <dgm:cxn modelId="{F7061F3A-C74D-4A18-85BA-151A350724AF}" type="presParOf" srcId="{A5AB5203-DC61-4A1F-BE26-4245104796D2}" destId="{F79526BB-597B-41A3-BDE3-D9C9C9502062}" srcOrd="13" destOrd="0" presId="urn:microsoft.com/office/officeart/2005/8/layout/default"/>
    <dgm:cxn modelId="{435B77FA-D332-4870-B602-23BAA1B74438}" type="presParOf" srcId="{A5AB5203-DC61-4A1F-BE26-4245104796D2}" destId="{CD24C975-CD16-43EC-A46C-C1FB7FA56C2A}" srcOrd="14" destOrd="0" presId="urn:microsoft.com/office/officeart/2005/8/layout/default"/>
    <dgm:cxn modelId="{BB98E7B9-16F9-4D71-847E-361793793110}" type="presParOf" srcId="{A5AB5203-DC61-4A1F-BE26-4245104796D2}" destId="{13701032-5879-4EC3-ACE5-0888BDE51C61}" srcOrd="15" destOrd="0" presId="urn:microsoft.com/office/officeart/2005/8/layout/default"/>
    <dgm:cxn modelId="{640450FB-1F6E-4306-948D-FE58815CCEFB}" type="presParOf" srcId="{A5AB5203-DC61-4A1F-BE26-4245104796D2}" destId="{297A7D95-FC89-402B-8CEA-D372F3B51FC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81665B-06DC-4837-9D29-019F7C89C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BB4BC35B-A47D-4C30-BBB7-81CC19534B28}">
      <dgm:prSet phldrT="[Texte]"/>
      <dgm:spPr/>
      <dgm:t>
        <a:bodyPr/>
        <a:lstStyle/>
        <a:p>
          <a:r>
            <a:rPr lang="fr-BE" dirty="0" smtClean="0"/>
            <a:t>Classe complète</a:t>
          </a:r>
          <a:endParaRPr lang="fr-BE" dirty="0"/>
        </a:p>
      </dgm:t>
    </dgm:pt>
    <dgm:pt modelId="{3BB37AB4-E7BA-4099-B270-0DD2D7BD606F}" type="parTrans" cxnId="{8ED61DAF-F7A7-4BFF-8259-76B3F9E4C373}">
      <dgm:prSet/>
      <dgm:spPr/>
      <dgm:t>
        <a:bodyPr/>
        <a:lstStyle/>
        <a:p>
          <a:endParaRPr lang="fr-BE"/>
        </a:p>
      </dgm:t>
    </dgm:pt>
    <dgm:pt modelId="{1592C4E9-1FCF-478E-8117-F376014259E6}" type="sibTrans" cxnId="{8ED61DAF-F7A7-4BFF-8259-76B3F9E4C373}">
      <dgm:prSet/>
      <dgm:spPr/>
      <dgm:t>
        <a:bodyPr/>
        <a:lstStyle/>
        <a:p>
          <a:endParaRPr lang="fr-BE"/>
        </a:p>
      </dgm:t>
    </dgm:pt>
    <dgm:pt modelId="{D058E198-0216-4905-8AAA-57CB20BFB726}">
      <dgm:prSet phldrT="[Texte]"/>
      <dgm:spPr/>
      <dgm:t>
        <a:bodyPr/>
        <a:lstStyle/>
        <a:p>
          <a:r>
            <a:rPr lang="fr-BE" dirty="0" smtClean="0"/>
            <a:t>Nombre d’étudiants (</a:t>
          </a:r>
          <a:r>
            <a:rPr lang="fr-BE" dirty="0" err="1" smtClean="0"/>
            <a:t>nbEtu</a:t>
          </a:r>
          <a:r>
            <a:rPr lang="fr-BE" dirty="0" smtClean="0"/>
            <a:t>)</a:t>
          </a:r>
          <a:endParaRPr lang="fr-BE" dirty="0"/>
        </a:p>
      </dgm:t>
    </dgm:pt>
    <dgm:pt modelId="{82BCBB91-1377-46D2-BDAC-728517966C02}" type="parTrans" cxnId="{FF4BD75E-7DDE-46A1-BA6C-B7E2610FBF2C}">
      <dgm:prSet/>
      <dgm:spPr/>
      <dgm:t>
        <a:bodyPr/>
        <a:lstStyle/>
        <a:p>
          <a:endParaRPr lang="fr-BE"/>
        </a:p>
      </dgm:t>
    </dgm:pt>
    <dgm:pt modelId="{818A8569-C352-481B-A708-684F64DF076F}" type="sibTrans" cxnId="{FF4BD75E-7DDE-46A1-BA6C-B7E2610FBF2C}">
      <dgm:prSet/>
      <dgm:spPr/>
      <dgm:t>
        <a:bodyPr/>
        <a:lstStyle/>
        <a:p>
          <a:endParaRPr lang="fr-BE"/>
        </a:p>
      </dgm:t>
    </dgm:pt>
    <dgm:pt modelId="{C22A39E4-BBED-4445-BB25-C024C74B6B59}">
      <dgm:prSet phldrT="[Texte]"/>
      <dgm:spPr/>
      <dgm:t>
        <a:bodyPr/>
        <a:lstStyle/>
        <a:p>
          <a:r>
            <a:rPr lang="fr-BE" dirty="0" smtClean="0"/>
            <a:t>Tableau de cotes dépendant de :</a:t>
          </a:r>
          <a:endParaRPr lang="fr-BE" dirty="0"/>
        </a:p>
      </dgm:t>
    </dgm:pt>
    <dgm:pt modelId="{5049F785-8512-4BE1-BE8C-141CD46E2FB3}" type="parTrans" cxnId="{EF1C7A40-27F0-49D9-BFF8-CF9FE291DDEA}">
      <dgm:prSet/>
      <dgm:spPr/>
      <dgm:t>
        <a:bodyPr/>
        <a:lstStyle/>
        <a:p>
          <a:endParaRPr lang="fr-BE"/>
        </a:p>
      </dgm:t>
    </dgm:pt>
    <dgm:pt modelId="{419E39EC-91CF-4840-8815-AB288B77A263}" type="sibTrans" cxnId="{EF1C7A40-27F0-49D9-BFF8-CF9FE291DDEA}">
      <dgm:prSet/>
      <dgm:spPr/>
      <dgm:t>
        <a:bodyPr/>
        <a:lstStyle/>
        <a:p>
          <a:endParaRPr lang="fr-BE"/>
        </a:p>
      </dgm:t>
    </dgm:pt>
    <dgm:pt modelId="{5877FB64-F4C0-4E25-83BC-0DA36AA08356}">
      <dgm:prSet phldrT="[Texte]"/>
      <dgm:spPr/>
      <dgm:t>
        <a:bodyPr/>
        <a:lstStyle/>
        <a:p>
          <a:r>
            <a:rPr lang="fr-BE" dirty="0" smtClean="0"/>
            <a:t>Nombre d’étudiants réel</a:t>
          </a:r>
          <a:endParaRPr lang="fr-BE" dirty="0"/>
        </a:p>
      </dgm:t>
    </dgm:pt>
    <dgm:pt modelId="{764681D7-2848-47E3-92A5-B0499F2CE24C}" type="parTrans" cxnId="{6AF2BDA9-4E46-4534-961E-7B8F64E44D38}">
      <dgm:prSet/>
      <dgm:spPr/>
      <dgm:t>
        <a:bodyPr/>
        <a:lstStyle/>
        <a:p>
          <a:endParaRPr lang="fr-BE"/>
        </a:p>
      </dgm:t>
    </dgm:pt>
    <dgm:pt modelId="{906B621C-C7F0-4E1F-8EFB-5A9CAE3E5014}" type="sibTrans" cxnId="{6AF2BDA9-4E46-4534-961E-7B8F64E44D38}">
      <dgm:prSet/>
      <dgm:spPr/>
      <dgm:t>
        <a:bodyPr/>
        <a:lstStyle/>
        <a:p>
          <a:endParaRPr lang="fr-BE"/>
        </a:p>
      </dgm:t>
    </dgm:pt>
    <dgm:pt modelId="{812861CC-DE3F-4B80-B935-E66D2F2C0607}">
      <dgm:prSet phldrT="[Texte]"/>
      <dgm:spPr/>
      <dgm:t>
        <a:bodyPr/>
        <a:lstStyle/>
        <a:p>
          <a:r>
            <a:rPr lang="fr-BE" dirty="0" smtClean="0"/>
            <a:t>Nombre de cours (</a:t>
          </a:r>
          <a:r>
            <a:rPr lang="fr-BE" dirty="0" err="1" smtClean="0"/>
            <a:t>nbCours</a:t>
          </a:r>
          <a:r>
            <a:rPr lang="fr-BE" dirty="0" smtClean="0"/>
            <a:t>)</a:t>
          </a:r>
          <a:endParaRPr lang="fr-BE" dirty="0"/>
        </a:p>
      </dgm:t>
    </dgm:pt>
    <dgm:pt modelId="{41C76C6B-5A81-44F7-BFEC-B1760C41E946}" type="parTrans" cxnId="{83CCAF58-AABF-453B-8E0E-587B48FABEDD}">
      <dgm:prSet/>
      <dgm:spPr/>
      <dgm:t>
        <a:bodyPr/>
        <a:lstStyle/>
        <a:p>
          <a:endParaRPr lang="fr-BE"/>
        </a:p>
      </dgm:t>
    </dgm:pt>
    <dgm:pt modelId="{B696137C-A7AC-4B5A-A2CA-403276FB8060}" type="sibTrans" cxnId="{83CCAF58-AABF-453B-8E0E-587B48FABEDD}">
      <dgm:prSet/>
      <dgm:spPr/>
      <dgm:t>
        <a:bodyPr/>
        <a:lstStyle/>
        <a:p>
          <a:endParaRPr lang="fr-BE"/>
        </a:p>
      </dgm:t>
    </dgm:pt>
    <dgm:pt modelId="{A2F532E5-CE15-4DE3-88D7-243817A46E69}">
      <dgm:prSet phldrT="[Texte]"/>
      <dgm:spPr/>
      <dgm:t>
        <a:bodyPr/>
        <a:lstStyle/>
        <a:p>
          <a:r>
            <a:rPr lang="fr-BE" dirty="0" smtClean="0"/>
            <a:t>…</a:t>
          </a:r>
          <a:endParaRPr lang="fr-BE" dirty="0"/>
        </a:p>
      </dgm:t>
    </dgm:pt>
    <dgm:pt modelId="{F91EC135-32C4-4F45-998D-7FAE70759DBC}" type="parTrans" cxnId="{443AADA3-B5A1-4D74-A0AC-8BA453F7591C}">
      <dgm:prSet/>
      <dgm:spPr/>
      <dgm:t>
        <a:bodyPr/>
        <a:lstStyle/>
        <a:p>
          <a:endParaRPr lang="fr-BE"/>
        </a:p>
      </dgm:t>
    </dgm:pt>
    <dgm:pt modelId="{60D41C3D-2F96-4BB5-8542-C8DD22EF939F}" type="sibTrans" cxnId="{443AADA3-B5A1-4D74-A0AC-8BA453F7591C}">
      <dgm:prSet/>
      <dgm:spPr/>
      <dgm:t>
        <a:bodyPr/>
        <a:lstStyle/>
        <a:p>
          <a:endParaRPr lang="fr-BE"/>
        </a:p>
      </dgm:t>
    </dgm:pt>
    <dgm:pt modelId="{06A5F0A3-34DD-4CC2-B36A-1DD7238A3FD7}">
      <dgm:prSet phldrT="[Texte]"/>
      <dgm:spPr/>
      <dgm:t>
        <a:bodyPr/>
        <a:lstStyle/>
        <a:p>
          <a:r>
            <a:rPr lang="fr-BE" dirty="0" smtClean="0"/>
            <a:t>Tableau de 25 étudiants</a:t>
          </a:r>
          <a:endParaRPr lang="fr-BE" dirty="0"/>
        </a:p>
      </dgm:t>
    </dgm:pt>
    <dgm:pt modelId="{F21FC39F-9087-455E-BE7E-401839F2F228}" type="parTrans" cxnId="{16232A34-72DC-44BB-B4C9-4242D3493BA3}">
      <dgm:prSet/>
      <dgm:spPr/>
      <dgm:t>
        <a:bodyPr/>
        <a:lstStyle/>
        <a:p>
          <a:endParaRPr lang="fr-BE"/>
        </a:p>
      </dgm:t>
    </dgm:pt>
    <dgm:pt modelId="{F87B7B07-7CD7-46AA-A481-CF594F756A01}" type="sibTrans" cxnId="{16232A34-72DC-44BB-B4C9-4242D3493BA3}">
      <dgm:prSet/>
      <dgm:spPr/>
      <dgm:t>
        <a:bodyPr/>
        <a:lstStyle/>
        <a:p>
          <a:endParaRPr lang="fr-BE"/>
        </a:p>
      </dgm:t>
    </dgm:pt>
    <dgm:pt modelId="{75EC0142-71B7-47A8-8091-A6C771599DAF}">
      <dgm:prSet phldrT="[Texte]"/>
      <dgm:spPr/>
      <dgm:t>
        <a:bodyPr/>
        <a:lstStyle/>
        <a:p>
          <a:r>
            <a:rPr lang="fr-BE" dirty="0" smtClean="0"/>
            <a:t>Nombre de cours</a:t>
          </a:r>
          <a:endParaRPr lang="fr-BE" dirty="0"/>
        </a:p>
      </dgm:t>
    </dgm:pt>
    <dgm:pt modelId="{83745C8B-414A-4D00-92C9-18C70794A50A}" type="parTrans" cxnId="{37A0415D-D1A4-4C4E-B0C1-B390A1D2E03C}">
      <dgm:prSet/>
      <dgm:spPr/>
      <dgm:t>
        <a:bodyPr/>
        <a:lstStyle/>
        <a:p>
          <a:endParaRPr lang="fr-BE"/>
        </a:p>
      </dgm:t>
    </dgm:pt>
    <dgm:pt modelId="{DAEFC557-51B3-4EF2-8088-5A52240525ED}" type="sibTrans" cxnId="{37A0415D-D1A4-4C4E-B0C1-B390A1D2E03C}">
      <dgm:prSet/>
      <dgm:spPr/>
      <dgm:t>
        <a:bodyPr/>
        <a:lstStyle/>
        <a:p>
          <a:endParaRPr lang="fr-BE"/>
        </a:p>
      </dgm:t>
    </dgm:pt>
    <dgm:pt modelId="{0D13EF29-35D4-4C8F-AD4D-6990BD6AE352}" type="pres">
      <dgm:prSet presAssocID="{1581665B-06DC-4837-9D29-019F7C89C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2F4C5425-868F-43C4-95CB-C1035B629741}" type="pres">
      <dgm:prSet presAssocID="{BB4BC35B-A47D-4C30-BBB7-81CC19534B2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9315642-52D0-4210-AC34-48A68239309F}" type="pres">
      <dgm:prSet presAssocID="{BB4BC35B-A47D-4C30-BBB7-81CC19534B2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542F2F46-D3FE-4942-970B-842C22D8434C}" type="pres">
      <dgm:prSet presAssocID="{C22A39E4-BBED-4445-BB25-C024C74B6B5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22CD09E-083A-4CEF-8829-433DFB9153EF}" type="pres">
      <dgm:prSet presAssocID="{C22A39E4-BBED-4445-BB25-C024C74B6B5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3789D367-B206-4ACE-ABA7-990E46F214A0}" type="presOf" srcId="{A2F532E5-CE15-4DE3-88D7-243817A46E69}" destId="{F9315642-52D0-4210-AC34-48A68239309F}" srcOrd="0" destOrd="2" presId="urn:microsoft.com/office/officeart/2005/8/layout/vList2"/>
    <dgm:cxn modelId="{D2E06559-6B27-46DF-9CC0-9B944788EA85}" type="presOf" srcId="{75EC0142-71B7-47A8-8091-A6C771599DAF}" destId="{D22CD09E-083A-4CEF-8829-433DFB9153EF}" srcOrd="0" destOrd="1" presId="urn:microsoft.com/office/officeart/2005/8/layout/vList2"/>
    <dgm:cxn modelId="{7319DA3B-D173-48E7-9AD5-6F80DBE44E24}" type="presOf" srcId="{812861CC-DE3F-4B80-B935-E66D2F2C0607}" destId="{F9315642-52D0-4210-AC34-48A68239309F}" srcOrd="0" destOrd="1" presId="urn:microsoft.com/office/officeart/2005/8/layout/vList2"/>
    <dgm:cxn modelId="{8ED61DAF-F7A7-4BFF-8259-76B3F9E4C373}" srcId="{1581665B-06DC-4837-9D29-019F7C89C190}" destId="{BB4BC35B-A47D-4C30-BBB7-81CC19534B28}" srcOrd="0" destOrd="0" parTransId="{3BB37AB4-E7BA-4099-B270-0DD2D7BD606F}" sibTransId="{1592C4E9-1FCF-478E-8117-F376014259E6}"/>
    <dgm:cxn modelId="{586E6285-5C98-4F81-9D71-BFF3EE552A5B}" type="presOf" srcId="{BB4BC35B-A47D-4C30-BBB7-81CC19534B28}" destId="{2F4C5425-868F-43C4-95CB-C1035B629741}" srcOrd="0" destOrd="0" presId="urn:microsoft.com/office/officeart/2005/8/layout/vList2"/>
    <dgm:cxn modelId="{16232A34-72DC-44BB-B4C9-4242D3493BA3}" srcId="{BB4BC35B-A47D-4C30-BBB7-81CC19534B28}" destId="{06A5F0A3-34DD-4CC2-B36A-1DD7238A3FD7}" srcOrd="3" destOrd="0" parTransId="{F21FC39F-9087-455E-BE7E-401839F2F228}" sibTransId="{F87B7B07-7CD7-46AA-A481-CF594F756A01}"/>
    <dgm:cxn modelId="{443AADA3-B5A1-4D74-A0AC-8BA453F7591C}" srcId="{BB4BC35B-A47D-4C30-BBB7-81CC19534B28}" destId="{A2F532E5-CE15-4DE3-88D7-243817A46E69}" srcOrd="2" destOrd="0" parTransId="{F91EC135-32C4-4F45-998D-7FAE70759DBC}" sibTransId="{60D41C3D-2F96-4BB5-8542-C8DD22EF939F}"/>
    <dgm:cxn modelId="{83CCAF58-AABF-453B-8E0E-587B48FABEDD}" srcId="{BB4BC35B-A47D-4C30-BBB7-81CC19534B28}" destId="{812861CC-DE3F-4B80-B935-E66D2F2C0607}" srcOrd="1" destOrd="0" parTransId="{41C76C6B-5A81-44F7-BFEC-B1760C41E946}" sibTransId="{B696137C-A7AC-4B5A-A2CA-403276FB8060}"/>
    <dgm:cxn modelId="{7A18E4CA-9137-4001-8CE6-7DD2784F95F3}" type="presOf" srcId="{C22A39E4-BBED-4445-BB25-C024C74B6B59}" destId="{542F2F46-D3FE-4942-970B-842C22D8434C}" srcOrd="0" destOrd="0" presId="urn:microsoft.com/office/officeart/2005/8/layout/vList2"/>
    <dgm:cxn modelId="{253CA7F5-6C3B-425B-9742-C55D3BA0BE82}" type="presOf" srcId="{D058E198-0216-4905-8AAA-57CB20BFB726}" destId="{F9315642-52D0-4210-AC34-48A68239309F}" srcOrd="0" destOrd="0" presId="urn:microsoft.com/office/officeart/2005/8/layout/vList2"/>
    <dgm:cxn modelId="{4C32DCE7-0C6F-4BE9-9078-86ED0313AD27}" type="presOf" srcId="{06A5F0A3-34DD-4CC2-B36A-1DD7238A3FD7}" destId="{F9315642-52D0-4210-AC34-48A68239309F}" srcOrd="0" destOrd="3" presId="urn:microsoft.com/office/officeart/2005/8/layout/vList2"/>
    <dgm:cxn modelId="{F1F6513E-3E41-4988-9733-1E085F6274AE}" type="presOf" srcId="{1581665B-06DC-4837-9D29-019F7C89C190}" destId="{0D13EF29-35D4-4C8F-AD4D-6990BD6AE352}" srcOrd="0" destOrd="0" presId="urn:microsoft.com/office/officeart/2005/8/layout/vList2"/>
    <dgm:cxn modelId="{FF4BD75E-7DDE-46A1-BA6C-B7E2610FBF2C}" srcId="{BB4BC35B-A47D-4C30-BBB7-81CC19534B28}" destId="{D058E198-0216-4905-8AAA-57CB20BFB726}" srcOrd="0" destOrd="0" parTransId="{82BCBB91-1377-46D2-BDAC-728517966C02}" sibTransId="{818A8569-C352-481B-A708-684F64DF076F}"/>
    <dgm:cxn modelId="{37A0415D-D1A4-4C4E-B0C1-B390A1D2E03C}" srcId="{C22A39E4-BBED-4445-BB25-C024C74B6B59}" destId="{75EC0142-71B7-47A8-8091-A6C771599DAF}" srcOrd="1" destOrd="0" parTransId="{83745C8B-414A-4D00-92C9-18C70794A50A}" sibTransId="{DAEFC557-51B3-4EF2-8088-5A52240525ED}"/>
    <dgm:cxn modelId="{3AF29501-541B-4D98-9009-EEDD988FCDDB}" type="presOf" srcId="{5877FB64-F4C0-4E25-83BC-0DA36AA08356}" destId="{D22CD09E-083A-4CEF-8829-433DFB9153EF}" srcOrd="0" destOrd="0" presId="urn:microsoft.com/office/officeart/2005/8/layout/vList2"/>
    <dgm:cxn modelId="{6AF2BDA9-4E46-4534-961E-7B8F64E44D38}" srcId="{C22A39E4-BBED-4445-BB25-C024C74B6B59}" destId="{5877FB64-F4C0-4E25-83BC-0DA36AA08356}" srcOrd="0" destOrd="0" parTransId="{764681D7-2848-47E3-92A5-B0499F2CE24C}" sibTransId="{906B621C-C7F0-4E1F-8EFB-5A9CAE3E5014}"/>
    <dgm:cxn modelId="{EF1C7A40-27F0-49D9-BFF8-CF9FE291DDEA}" srcId="{1581665B-06DC-4837-9D29-019F7C89C190}" destId="{C22A39E4-BBED-4445-BB25-C024C74B6B59}" srcOrd="1" destOrd="0" parTransId="{5049F785-8512-4BE1-BE8C-141CD46E2FB3}" sibTransId="{419E39EC-91CF-4840-8815-AB288B77A263}"/>
    <dgm:cxn modelId="{A4AD8BDC-D7EC-4EC4-A414-99B258F26941}" type="presParOf" srcId="{0D13EF29-35D4-4C8F-AD4D-6990BD6AE352}" destId="{2F4C5425-868F-43C4-95CB-C1035B629741}" srcOrd="0" destOrd="0" presId="urn:microsoft.com/office/officeart/2005/8/layout/vList2"/>
    <dgm:cxn modelId="{CD4ED027-C14B-4FC9-A66B-E433385348AB}" type="presParOf" srcId="{0D13EF29-35D4-4C8F-AD4D-6990BD6AE352}" destId="{F9315642-52D0-4210-AC34-48A68239309F}" srcOrd="1" destOrd="0" presId="urn:microsoft.com/office/officeart/2005/8/layout/vList2"/>
    <dgm:cxn modelId="{CA90AE35-571E-4127-BFDA-E792AAA72498}" type="presParOf" srcId="{0D13EF29-35D4-4C8F-AD4D-6990BD6AE352}" destId="{542F2F46-D3FE-4942-970B-842C22D8434C}" srcOrd="2" destOrd="0" presId="urn:microsoft.com/office/officeart/2005/8/layout/vList2"/>
    <dgm:cxn modelId="{40220C2E-9663-4106-89A8-268A19AFC625}" type="presParOf" srcId="{0D13EF29-35D4-4C8F-AD4D-6990BD6AE352}" destId="{D22CD09E-083A-4CEF-8829-433DFB9153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36E8A-E3E7-423F-83F0-7B7BBAA1F620}">
      <dsp:nvSpPr>
        <dsp:cNvPr id="0" name=""/>
        <dsp:cNvSpPr/>
      </dsp:nvSpPr>
      <dsp:spPr>
        <a:xfrm>
          <a:off x="4139684" y="2112117"/>
          <a:ext cx="1652564" cy="393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78"/>
              </a:lnTo>
              <a:lnTo>
                <a:pt x="1652564" y="267978"/>
              </a:lnTo>
              <a:lnTo>
                <a:pt x="1652564" y="3932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F9F5D-53E5-46C3-866F-3FBA5C0B709E}">
      <dsp:nvSpPr>
        <dsp:cNvPr id="0" name=""/>
        <dsp:cNvSpPr/>
      </dsp:nvSpPr>
      <dsp:spPr>
        <a:xfrm>
          <a:off x="4093964" y="2112117"/>
          <a:ext cx="91440" cy="393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2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2A20-FC0A-4255-9483-B563B547F925}">
      <dsp:nvSpPr>
        <dsp:cNvPr id="0" name=""/>
        <dsp:cNvSpPr/>
      </dsp:nvSpPr>
      <dsp:spPr>
        <a:xfrm>
          <a:off x="2487119" y="2112117"/>
          <a:ext cx="1652564" cy="393235"/>
        </a:xfrm>
        <a:custGeom>
          <a:avLst/>
          <a:gdLst/>
          <a:ahLst/>
          <a:cxnLst/>
          <a:rect l="0" t="0" r="0" b="0"/>
          <a:pathLst>
            <a:path>
              <a:moveTo>
                <a:pt x="1652564" y="0"/>
              </a:moveTo>
              <a:lnTo>
                <a:pt x="1652564" y="267978"/>
              </a:lnTo>
              <a:lnTo>
                <a:pt x="0" y="267978"/>
              </a:lnTo>
              <a:lnTo>
                <a:pt x="0" y="3932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9618E-7DF3-47E4-9429-6C1151562C39}">
      <dsp:nvSpPr>
        <dsp:cNvPr id="0" name=""/>
        <dsp:cNvSpPr/>
      </dsp:nvSpPr>
      <dsp:spPr>
        <a:xfrm>
          <a:off x="2487119" y="860300"/>
          <a:ext cx="1652564" cy="393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78"/>
              </a:lnTo>
              <a:lnTo>
                <a:pt x="1652564" y="267978"/>
              </a:lnTo>
              <a:lnTo>
                <a:pt x="1652564" y="3932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4A39-6896-452E-B1C6-081FF7B93704}">
      <dsp:nvSpPr>
        <dsp:cNvPr id="0" name=""/>
        <dsp:cNvSpPr/>
      </dsp:nvSpPr>
      <dsp:spPr>
        <a:xfrm>
          <a:off x="2441399" y="860300"/>
          <a:ext cx="91440" cy="393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2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40B7A-47A5-4E40-82B1-4B17100CC230}">
      <dsp:nvSpPr>
        <dsp:cNvPr id="0" name=""/>
        <dsp:cNvSpPr/>
      </dsp:nvSpPr>
      <dsp:spPr>
        <a:xfrm>
          <a:off x="834555" y="860300"/>
          <a:ext cx="1652564" cy="393235"/>
        </a:xfrm>
        <a:custGeom>
          <a:avLst/>
          <a:gdLst/>
          <a:ahLst/>
          <a:cxnLst/>
          <a:rect l="0" t="0" r="0" b="0"/>
          <a:pathLst>
            <a:path>
              <a:moveTo>
                <a:pt x="1652564" y="0"/>
              </a:moveTo>
              <a:lnTo>
                <a:pt x="1652564" y="267978"/>
              </a:lnTo>
              <a:lnTo>
                <a:pt x="0" y="267978"/>
              </a:lnTo>
              <a:lnTo>
                <a:pt x="0" y="3932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0F384-CDC2-4D27-8C5A-E81A462199C9}">
      <dsp:nvSpPr>
        <dsp:cNvPr id="0" name=""/>
        <dsp:cNvSpPr/>
      </dsp:nvSpPr>
      <dsp:spPr>
        <a:xfrm>
          <a:off x="1811070" y="1717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02254-65D6-4876-BC28-BDE37C9109EE}">
      <dsp:nvSpPr>
        <dsp:cNvPr id="0" name=""/>
        <dsp:cNvSpPr/>
      </dsp:nvSpPr>
      <dsp:spPr>
        <a:xfrm>
          <a:off x="1961303" y="144439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Classe</a:t>
          </a:r>
          <a:endParaRPr lang="fr-BE" sz="1600" kern="1200" dirty="0"/>
        </a:p>
      </dsp:txBody>
      <dsp:txXfrm>
        <a:off x="1986450" y="169586"/>
        <a:ext cx="1301804" cy="808288"/>
      </dsp:txXfrm>
    </dsp:sp>
    <dsp:sp modelId="{7F7246F8-5E6A-4333-A4F7-BAA6FAB4A65E}">
      <dsp:nvSpPr>
        <dsp:cNvPr id="0" name=""/>
        <dsp:cNvSpPr/>
      </dsp:nvSpPr>
      <dsp:spPr>
        <a:xfrm>
          <a:off x="158505" y="1253535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77345-E7B5-435C-B8D3-F8326B89EA52}">
      <dsp:nvSpPr>
        <dsp:cNvPr id="0" name=""/>
        <dsp:cNvSpPr/>
      </dsp:nvSpPr>
      <dsp:spPr>
        <a:xfrm>
          <a:off x="308739" y="1396257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Nombre d’étudiants et de cours</a:t>
          </a:r>
          <a:endParaRPr lang="fr-BE" sz="1600" kern="1200" dirty="0"/>
        </a:p>
      </dsp:txBody>
      <dsp:txXfrm>
        <a:off x="333886" y="1421404"/>
        <a:ext cx="1301804" cy="808288"/>
      </dsp:txXfrm>
    </dsp:sp>
    <dsp:sp modelId="{7473FC88-B7FE-4F11-800D-B03D1D18FC51}">
      <dsp:nvSpPr>
        <dsp:cNvPr id="0" name=""/>
        <dsp:cNvSpPr/>
      </dsp:nvSpPr>
      <dsp:spPr>
        <a:xfrm>
          <a:off x="1811070" y="1253535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51B9C-796A-4661-A983-60A9819752C8}">
      <dsp:nvSpPr>
        <dsp:cNvPr id="0" name=""/>
        <dsp:cNvSpPr/>
      </dsp:nvSpPr>
      <dsp:spPr>
        <a:xfrm>
          <a:off x="1961303" y="1396257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Identifiants</a:t>
          </a:r>
          <a:endParaRPr lang="fr-BE" sz="1600" kern="1200" dirty="0"/>
        </a:p>
      </dsp:txBody>
      <dsp:txXfrm>
        <a:off x="1986450" y="1421404"/>
        <a:ext cx="1301804" cy="808288"/>
      </dsp:txXfrm>
    </dsp:sp>
    <dsp:sp modelId="{B4E9C3CB-6D61-4669-AC52-C76F1D927FD8}">
      <dsp:nvSpPr>
        <dsp:cNvPr id="0" name=""/>
        <dsp:cNvSpPr/>
      </dsp:nvSpPr>
      <dsp:spPr>
        <a:xfrm>
          <a:off x="3463635" y="1253535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D028D-CB9D-4F2F-A797-DE3936BB7F29}">
      <dsp:nvSpPr>
        <dsp:cNvPr id="0" name=""/>
        <dsp:cNvSpPr/>
      </dsp:nvSpPr>
      <dsp:spPr>
        <a:xfrm>
          <a:off x="3613868" y="1396257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Tableau de max. 25 étudiants</a:t>
          </a:r>
          <a:endParaRPr lang="fr-BE" sz="1600" kern="1200" dirty="0"/>
        </a:p>
      </dsp:txBody>
      <dsp:txXfrm>
        <a:off x="3639015" y="1421404"/>
        <a:ext cx="1301804" cy="808288"/>
      </dsp:txXfrm>
    </dsp:sp>
    <dsp:sp modelId="{EA536813-DA18-48EA-9D4E-6C30C0007DAC}">
      <dsp:nvSpPr>
        <dsp:cNvPr id="0" name=""/>
        <dsp:cNvSpPr/>
      </dsp:nvSpPr>
      <dsp:spPr>
        <a:xfrm>
          <a:off x="1811070" y="2505353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73856-E7B9-4B86-BC8B-F463B1A863ED}">
      <dsp:nvSpPr>
        <dsp:cNvPr id="0" name=""/>
        <dsp:cNvSpPr/>
      </dsp:nvSpPr>
      <dsp:spPr>
        <a:xfrm>
          <a:off x="1961303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Identifiants</a:t>
          </a:r>
          <a:endParaRPr lang="fr-BE" sz="1600" kern="1200" dirty="0"/>
        </a:p>
      </dsp:txBody>
      <dsp:txXfrm>
        <a:off x="1986450" y="2673221"/>
        <a:ext cx="1301804" cy="808288"/>
      </dsp:txXfrm>
    </dsp:sp>
    <dsp:sp modelId="{A595A7FB-E340-4785-84FE-743A456BAD86}">
      <dsp:nvSpPr>
        <dsp:cNvPr id="0" name=""/>
        <dsp:cNvSpPr/>
      </dsp:nvSpPr>
      <dsp:spPr>
        <a:xfrm>
          <a:off x="3463635" y="2505353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63B5E-478B-41B4-888B-4852AA326191}">
      <dsp:nvSpPr>
        <dsp:cNvPr id="0" name=""/>
        <dsp:cNvSpPr/>
      </dsp:nvSpPr>
      <dsp:spPr>
        <a:xfrm>
          <a:off x="3613868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Date</a:t>
          </a:r>
          <a:endParaRPr lang="fr-BE" sz="1600" kern="1200" dirty="0"/>
        </a:p>
      </dsp:txBody>
      <dsp:txXfrm>
        <a:off x="3639015" y="2673221"/>
        <a:ext cx="1301804" cy="808288"/>
      </dsp:txXfrm>
    </dsp:sp>
    <dsp:sp modelId="{97AE1DF6-1A4A-4DB3-BAD5-CDDEE6BACAB7}">
      <dsp:nvSpPr>
        <dsp:cNvPr id="0" name=""/>
        <dsp:cNvSpPr/>
      </dsp:nvSpPr>
      <dsp:spPr>
        <a:xfrm>
          <a:off x="5116199" y="2505353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2BB85-78C3-4041-9ECB-287E8619DE4F}">
      <dsp:nvSpPr>
        <dsp:cNvPr id="0" name=""/>
        <dsp:cNvSpPr/>
      </dsp:nvSpPr>
      <dsp:spPr>
        <a:xfrm>
          <a:off x="5266432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/>
            <a:t>Cours / Cotes</a:t>
          </a:r>
          <a:endParaRPr lang="fr-BE" sz="1600" kern="1200" dirty="0"/>
        </a:p>
      </dsp:txBody>
      <dsp:txXfrm>
        <a:off x="5291579" y="2673221"/>
        <a:ext cx="1301804" cy="808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17605-067F-48F0-9AAD-BCCDED213C3B}">
      <dsp:nvSpPr>
        <dsp:cNvPr id="0" name=""/>
        <dsp:cNvSpPr/>
      </dsp:nvSpPr>
      <dsp:spPr>
        <a:xfrm>
          <a:off x="495785" y="1258856"/>
          <a:ext cx="990661" cy="99066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85228-CDF6-4994-BF99-8DFF51F931A1}">
      <dsp:nvSpPr>
        <dsp:cNvPr id="0" name=""/>
        <dsp:cNvSpPr/>
      </dsp:nvSpPr>
      <dsp:spPr>
        <a:xfrm>
          <a:off x="495785" y="1258856"/>
          <a:ext cx="990661" cy="99066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4A69D-D93B-40F9-B1C8-CB69C235884E}">
      <dsp:nvSpPr>
        <dsp:cNvPr id="0" name=""/>
        <dsp:cNvSpPr/>
      </dsp:nvSpPr>
      <dsp:spPr>
        <a:xfrm>
          <a:off x="455" y="1437175"/>
          <a:ext cx="1981323" cy="6340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Programme d’initialisation</a:t>
          </a:r>
          <a:endParaRPr lang="fr-BE" sz="2100" kern="1200" dirty="0"/>
        </a:p>
      </dsp:txBody>
      <dsp:txXfrm>
        <a:off x="455" y="1437175"/>
        <a:ext cx="1981323" cy="634023"/>
      </dsp:txXfrm>
    </dsp:sp>
    <dsp:sp modelId="{945A957D-8291-4F2B-8C86-C26B43A0A74B}">
      <dsp:nvSpPr>
        <dsp:cNvPr id="0" name=""/>
        <dsp:cNvSpPr/>
      </dsp:nvSpPr>
      <dsp:spPr>
        <a:xfrm>
          <a:off x="2893187" y="1258856"/>
          <a:ext cx="990661" cy="99066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C77C-508B-4C54-BFB3-8CAC6B2F8142}">
      <dsp:nvSpPr>
        <dsp:cNvPr id="0" name=""/>
        <dsp:cNvSpPr/>
      </dsp:nvSpPr>
      <dsp:spPr>
        <a:xfrm>
          <a:off x="2893187" y="1258856"/>
          <a:ext cx="990661" cy="99066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684E4-F245-4CBB-AA9B-32E41AD05403}">
      <dsp:nvSpPr>
        <dsp:cNvPr id="0" name=""/>
        <dsp:cNvSpPr/>
      </dsp:nvSpPr>
      <dsp:spPr>
        <a:xfrm>
          <a:off x="2397856" y="1437175"/>
          <a:ext cx="1981323" cy="6340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Programme principal</a:t>
          </a:r>
          <a:endParaRPr lang="fr-BE" sz="2100" kern="1200" dirty="0"/>
        </a:p>
      </dsp:txBody>
      <dsp:txXfrm>
        <a:off x="2397856" y="1437175"/>
        <a:ext cx="1981323" cy="634023"/>
      </dsp:txXfrm>
    </dsp:sp>
    <dsp:sp modelId="{EBCC1FB0-4EAC-46EE-A54D-FF89DF025ED2}">
      <dsp:nvSpPr>
        <dsp:cNvPr id="0" name=""/>
        <dsp:cNvSpPr/>
      </dsp:nvSpPr>
      <dsp:spPr>
        <a:xfrm>
          <a:off x="5290589" y="1258856"/>
          <a:ext cx="990661" cy="99066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633DB-2A98-4607-BDDA-A5A5E621AA3D}">
      <dsp:nvSpPr>
        <dsp:cNvPr id="0" name=""/>
        <dsp:cNvSpPr/>
      </dsp:nvSpPr>
      <dsp:spPr>
        <a:xfrm>
          <a:off x="5290589" y="1258856"/>
          <a:ext cx="990661" cy="99066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89D18-9EF2-4E3A-8862-A6E5035E12AE}">
      <dsp:nvSpPr>
        <dsp:cNvPr id="0" name=""/>
        <dsp:cNvSpPr/>
      </dsp:nvSpPr>
      <dsp:spPr>
        <a:xfrm>
          <a:off x="4795258" y="1437175"/>
          <a:ext cx="1981323" cy="6340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Programme pour les moyennes</a:t>
          </a:r>
          <a:endParaRPr lang="fr-BE" sz="2100" kern="1200" dirty="0"/>
        </a:p>
      </dsp:txBody>
      <dsp:txXfrm>
        <a:off x="4795258" y="1437175"/>
        <a:ext cx="1981323" cy="634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B0C81-4C1C-4CB2-8E78-505E56533485}">
      <dsp:nvSpPr>
        <dsp:cNvPr id="0" name=""/>
        <dsp:cNvSpPr/>
      </dsp:nvSpPr>
      <dsp:spPr>
        <a:xfrm>
          <a:off x="767897" y="987924"/>
          <a:ext cx="1532526" cy="153252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7BC31-A901-4F2E-B972-CA03CD1D781E}">
      <dsp:nvSpPr>
        <dsp:cNvPr id="0" name=""/>
        <dsp:cNvSpPr/>
      </dsp:nvSpPr>
      <dsp:spPr>
        <a:xfrm>
          <a:off x="767897" y="987924"/>
          <a:ext cx="1532526" cy="153252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89372-1053-4544-A34E-B3B18C88FF9C}">
      <dsp:nvSpPr>
        <dsp:cNvPr id="0" name=""/>
        <dsp:cNvSpPr/>
      </dsp:nvSpPr>
      <dsp:spPr>
        <a:xfrm>
          <a:off x="1633" y="1263778"/>
          <a:ext cx="3065053" cy="98081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300" kern="1200" dirty="0" smtClean="0"/>
            <a:t>Fonctions « utilisateurs »</a:t>
          </a:r>
          <a:endParaRPr lang="fr-BE" sz="3300" kern="1200" dirty="0"/>
        </a:p>
      </dsp:txBody>
      <dsp:txXfrm>
        <a:off x="1633" y="1263778"/>
        <a:ext cx="3065053" cy="980817"/>
      </dsp:txXfrm>
    </dsp:sp>
    <dsp:sp modelId="{2415C72A-1BEC-49F0-B8E8-C0D3DCAE03D8}">
      <dsp:nvSpPr>
        <dsp:cNvPr id="0" name=""/>
        <dsp:cNvSpPr/>
      </dsp:nvSpPr>
      <dsp:spPr>
        <a:xfrm>
          <a:off x="4476612" y="987924"/>
          <a:ext cx="1532526" cy="153252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8881-0047-4870-A6DD-C0B0C6BD7065}">
      <dsp:nvSpPr>
        <dsp:cNvPr id="0" name=""/>
        <dsp:cNvSpPr/>
      </dsp:nvSpPr>
      <dsp:spPr>
        <a:xfrm>
          <a:off x="4476612" y="987924"/>
          <a:ext cx="1532526" cy="153252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5C397-5BA2-43E0-8430-2738A477B7DC}">
      <dsp:nvSpPr>
        <dsp:cNvPr id="0" name=""/>
        <dsp:cNvSpPr/>
      </dsp:nvSpPr>
      <dsp:spPr>
        <a:xfrm>
          <a:off x="3710349" y="1263778"/>
          <a:ext cx="3065053" cy="98081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300" kern="1200" dirty="0" smtClean="0"/>
            <a:t>Fonctions « outils »</a:t>
          </a:r>
          <a:endParaRPr lang="fr-BE" sz="3300" kern="1200" dirty="0"/>
        </a:p>
      </dsp:txBody>
      <dsp:txXfrm>
        <a:off x="3710349" y="1263778"/>
        <a:ext cx="3065053" cy="980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56A70-671D-4CBB-86D0-03BA8313EEF4}">
      <dsp:nvSpPr>
        <dsp:cNvPr id="0" name=""/>
        <dsp:cNvSpPr/>
      </dsp:nvSpPr>
      <dsp:spPr>
        <a:xfrm>
          <a:off x="144637" y="179907"/>
          <a:ext cx="3130199" cy="3134272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EA312-81F7-4096-857D-12F642763B2B}">
      <dsp:nvSpPr>
        <dsp:cNvPr id="0" name=""/>
        <dsp:cNvSpPr/>
      </dsp:nvSpPr>
      <dsp:spPr>
        <a:xfrm>
          <a:off x="1113210" y="1452095"/>
          <a:ext cx="1192370" cy="59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300" kern="1200" dirty="0" smtClean="0"/>
            <a:t>Switch</a:t>
          </a:r>
          <a:endParaRPr lang="fr-BE" sz="3300" kern="1200" dirty="0"/>
        </a:p>
      </dsp:txBody>
      <dsp:txXfrm>
        <a:off x="1113210" y="1452095"/>
        <a:ext cx="1192370" cy="596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9ED0-BD8F-4FFB-B471-992F776DC128}">
      <dsp:nvSpPr>
        <dsp:cNvPr id="0" name=""/>
        <dsp:cNvSpPr/>
      </dsp:nvSpPr>
      <dsp:spPr>
        <a:xfrm>
          <a:off x="0" y="5633"/>
          <a:ext cx="34194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200" kern="1200" dirty="0" smtClean="0"/>
            <a:t>Encodage</a:t>
          </a:r>
          <a:endParaRPr lang="fr-BE" sz="2200" kern="1200" dirty="0"/>
        </a:p>
      </dsp:txBody>
      <dsp:txXfrm>
        <a:off x="25759" y="31392"/>
        <a:ext cx="3367957" cy="476152"/>
      </dsp:txXfrm>
    </dsp:sp>
    <dsp:sp modelId="{6E65CEBF-D489-4645-A6A2-50EC53549743}">
      <dsp:nvSpPr>
        <dsp:cNvPr id="0" name=""/>
        <dsp:cNvSpPr/>
      </dsp:nvSpPr>
      <dsp:spPr>
        <a:xfrm>
          <a:off x="0" y="596663"/>
          <a:ext cx="34194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200" kern="1200" dirty="0" smtClean="0"/>
            <a:t>Affichage (listes)</a:t>
          </a:r>
          <a:endParaRPr lang="fr-BE" sz="2200" kern="1200" dirty="0"/>
        </a:p>
      </dsp:txBody>
      <dsp:txXfrm>
        <a:off x="25759" y="622422"/>
        <a:ext cx="3367957" cy="476152"/>
      </dsp:txXfrm>
    </dsp:sp>
    <dsp:sp modelId="{39BEC68A-4D77-4831-826C-3F21FFAFD31C}">
      <dsp:nvSpPr>
        <dsp:cNvPr id="0" name=""/>
        <dsp:cNvSpPr/>
      </dsp:nvSpPr>
      <dsp:spPr>
        <a:xfrm>
          <a:off x="0" y="1187693"/>
          <a:ext cx="34194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200" kern="1200" dirty="0" smtClean="0"/>
            <a:t>Affichage simple</a:t>
          </a:r>
          <a:endParaRPr lang="fr-BE" sz="2200" kern="1200" dirty="0"/>
        </a:p>
      </dsp:txBody>
      <dsp:txXfrm>
        <a:off x="25759" y="1213452"/>
        <a:ext cx="3367957" cy="476152"/>
      </dsp:txXfrm>
    </dsp:sp>
    <dsp:sp modelId="{61AA3846-F069-4D1C-9505-4D82B0485A2D}">
      <dsp:nvSpPr>
        <dsp:cNvPr id="0" name=""/>
        <dsp:cNvSpPr/>
      </dsp:nvSpPr>
      <dsp:spPr>
        <a:xfrm>
          <a:off x="0" y="1778723"/>
          <a:ext cx="34194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200" kern="1200" dirty="0" smtClean="0"/>
            <a:t>Modification</a:t>
          </a:r>
          <a:endParaRPr lang="fr-BE" sz="2200" kern="1200" dirty="0"/>
        </a:p>
      </dsp:txBody>
      <dsp:txXfrm>
        <a:off x="25759" y="1804482"/>
        <a:ext cx="3367957" cy="476152"/>
      </dsp:txXfrm>
    </dsp:sp>
    <dsp:sp modelId="{13543825-18C7-4F2A-AD77-D57BE5C9AF6B}">
      <dsp:nvSpPr>
        <dsp:cNvPr id="0" name=""/>
        <dsp:cNvSpPr/>
      </dsp:nvSpPr>
      <dsp:spPr>
        <a:xfrm>
          <a:off x="0" y="2369753"/>
          <a:ext cx="34194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200" kern="1200" dirty="0" smtClean="0"/>
            <a:t>Suppression</a:t>
          </a:r>
          <a:endParaRPr lang="fr-BE" sz="2200" kern="1200" dirty="0"/>
        </a:p>
      </dsp:txBody>
      <dsp:txXfrm>
        <a:off x="25759" y="2395512"/>
        <a:ext cx="3367957" cy="476152"/>
      </dsp:txXfrm>
    </dsp:sp>
    <dsp:sp modelId="{88882DCE-AA06-456E-AC51-4814303D449D}">
      <dsp:nvSpPr>
        <dsp:cNvPr id="0" name=""/>
        <dsp:cNvSpPr/>
      </dsp:nvSpPr>
      <dsp:spPr>
        <a:xfrm>
          <a:off x="0" y="2960783"/>
          <a:ext cx="34194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200" kern="1200" dirty="0" smtClean="0"/>
            <a:t>L’ajout de cotes</a:t>
          </a:r>
          <a:endParaRPr lang="fr-BE" sz="2200" kern="1200" dirty="0"/>
        </a:p>
      </dsp:txBody>
      <dsp:txXfrm>
        <a:off x="25759" y="2986542"/>
        <a:ext cx="3367957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E2D4A-E176-43B1-B486-D80C2D45F016}">
      <dsp:nvSpPr>
        <dsp:cNvPr id="0" name=""/>
        <dsp:cNvSpPr/>
      </dsp:nvSpPr>
      <dsp:spPr>
        <a:xfrm>
          <a:off x="582401" y="364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Initialisation</a:t>
          </a:r>
          <a:endParaRPr lang="fr-BE" sz="2100" kern="1200" dirty="0"/>
        </a:p>
      </dsp:txBody>
      <dsp:txXfrm>
        <a:off x="582401" y="364"/>
        <a:ext cx="1753823" cy="1052293"/>
      </dsp:txXfrm>
    </dsp:sp>
    <dsp:sp modelId="{1102F7CC-F431-44A7-8313-04B53212AEB7}">
      <dsp:nvSpPr>
        <dsp:cNvPr id="0" name=""/>
        <dsp:cNvSpPr/>
      </dsp:nvSpPr>
      <dsp:spPr>
        <a:xfrm>
          <a:off x="2511606" y="364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Gestion des fichiers</a:t>
          </a:r>
          <a:endParaRPr lang="fr-BE" sz="2100" kern="1200" dirty="0"/>
        </a:p>
      </dsp:txBody>
      <dsp:txXfrm>
        <a:off x="2511606" y="364"/>
        <a:ext cx="1753823" cy="1052293"/>
      </dsp:txXfrm>
    </dsp:sp>
    <dsp:sp modelId="{33E60B45-5B1D-44B9-9181-FE4AD8D2CCF5}">
      <dsp:nvSpPr>
        <dsp:cNvPr id="0" name=""/>
        <dsp:cNvSpPr/>
      </dsp:nvSpPr>
      <dsp:spPr>
        <a:xfrm>
          <a:off x="4440812" y="364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Recherche</a:t>
          </a:r>
          <a:endParaRPr lang="fr-BE" sz="2100" kern="1200" dirty="0"/>
        </a:p>
      </dsp:txBody>
      <dsp:txXfrm>
        <a:off x="4440812" y="364"/>
        <a:ext cx="1753823" cy="1052293"/>
      </dsp:txXfrm>
    </dsp:sp>
    <dsp:sp modelId="{CA7B84C7-0AB7-469B-AEA4-C38CAE418641}">
      <dsp:nvSpPr>
        <dsp:cNvPr id="0" name=""/>
        <dsp:cNvSpPr/>
      </dsp:nvSpPr>
      <dsp:spPr>
        <a:xfrm>
          <a:off x="582401" y="1228040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Tri (noms et moyennes)</a:t>
          </a:r>
          <a:endParaRPr lang="fr-BE" sz="2100" kern="1200" dirty="0"/>
        </a:p>
      </dsp:txBody>
      <dsp:txXfrm>
        <a:off x="582401" y="1228040"/>
        <a:ext cx="1753823" cy="1052293"/>
      </dsp:txXfrm>
    </dsp:sp>
    <dsp:sp modelId="{4F9D2061-65F5-4FE5-ADBA-FD26AACDB265}">
      <dsp:nvSpPr>
        <dsp:cNvPr id="0" name=""/>
        <dsp:cNvSpPr/>
      </dsp:nvSpPr>
      <dsp:spPr>
        <a:xfrm>
          <a:off x="2511606" y="1228040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Matricule automatique</a:t>
          </a:r>
          <a:endParaRPr lang="fr-BE" sz="2100" kern="1200" dirty="0"/>
        </a:p>
      </dsp:txBody>
      <dsp:txXfrm>
        <a:off x="2511606" y="1228040"/>
        <a:ext cx="1753823" cy="1052293"/>
      </dsp:txXfrm>
    </dsp:sp>
    <dsp:sp modelId="{FA86FD7F-FDB7-4862-950C-215109D63FD9}">
      <dsp:nvSpPr>
        <dsp:cNvPr id="0" name=""/>
        <dsp:cNvSpPr/>
      </dsp:nvSpPr>
      <dsp:spPr>
        <a:xfrm>
          <a:off x="4440812" y="1228040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Modification d’une classe</a:t>
          </a:r>
          <a:endParaRPr lang="fr-BE" sz="2100" kern="1200" dirty="0"/>
        </a:p>
      </dsp:txBody>
      <dsp:txXfrm>
        <a:off x="4440812" y="1228040"/>
        <a:ext cx="1753823" cy="1052293"/>
      </dsp:txXfrm>
    </dsp:sp>
    <dsp:sp modelId="{CB36EF8F-B2AB-4BF4-B9F0-65E4B68770B7}">
      <dsp:nvSpPr>
        <dsp:cNvPr id="0" name=""/>
        <dsp:cNvSpPr/>
      </dsp:nvSpPr>
      <dsp:spPr>
        <a:xfrm>
          <a:off x="582401" y="2455716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Calcul des moyennes</a:t>
          </a:r>
          <a:endParaRPr lang="fr-BE" sz="2100" kern="1200" dirty="0"/>
        </a:p>
      </dsp:txBody>
      <dsp:txXfrm>
        <a:off x="582401" y="2455716"/>
        <a:ext cx="1753823" cy="1052293"/>
      </dsp:txXfrm>
    </dsp:sp>
    <dsp:sp modelId="{CD24C975-CD16-43EC-A46C-C1FB7FA56C2A}">
      <dsp:nvSpPr>
        <dsp:cNvPr id="0" name=""/>
        <dsp:cNvSpPr/>
      </dsp:nvSpPr>
      <dsp:spPr>
        <a:xfrm>
          <a:off x="2511606" y="2455716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Vérification d’une date</a:t>
          </a:r>
          <a:endParaRPr lang="fr-BE" sz="2100" kern="1200" dirty="0"/>
        </a:p>
      </dsp:txBody>
      <dsp:txXfrm>
        <a:off x="2511606" y="2455716"/>
        <a:ext cx="1753823" cy="1052293"/>
      </dsp:txXfrm>
    </dsp:sp>
    <dsp:sp modelId="{297A7D95-FC89-402B-8CEA-D372F3B51FC4}">
      <dsp:nvSpPr>
        <dsp:cNvPr id="0" name=""/>
        <dsp:cNvSpPr/>
      </dsp:nvSpPr>
      <dsp:spPr>
        <a:xfrm>
          <a:off x="4440812" y="2455716"/>
          <a:ext cx="1753823" cy="105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Vérification d’un entier (ou float)</a:t>
          </a:r>
          <a:endParaRPr lang="fr-BE" sz="2100" kern="1200" dirty="0"/>
        </a:p>
      </dsp:txBody>
      <dsp:txXfrm>
        <a:off x="4440812" y="2455716"/>
        <a:ext cx="1753823" cy="10522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BE" smtClean="0"/>
              <a:t>BETAS A. | BREMER C. | GEORGES A.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59E0-E842-47CF-AECD-6683FA67096B}" type="datetimeFigureOut">
              <a:rPr lang="fr-BE" smtClean="0"/>
              <a:t>14/05/2012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BA2CB-E337-46D7-958B-288E31CB3AF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917251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BE" smtClean="0"/>
              <a:t>BETAS A. | BREMER C. | GEORGES A.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3B57E-71C5-4F9D-80A4-519D9E3ECF3A}" type="datetimeFigureOut">
              <a:rPr lang="fr-BE" smtClean="0"/>
              <a:t>14/05/2012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2922A-944E-473B-AE63-EF78C35673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1785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2</a:t>
            </a:fld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E5D5DD-0703-4FB4-BDFC-8CB5EA039587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570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3</a:t>
            </a:fld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DCBF51-3159-41A4-942E-B3B4ECDABBD4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284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smtClean="0"/>
              <a:t>Attention</a:t>
            </a:r>
            <a:r>
              <a:rPr lang="fr-BE" b="1" baseline="0" dirty="0" smtClean="0"/>
              <a:t> : Pour revenir à la diapositive précédente : Appuyer sur « Accueil » pour revenir au diaporama principal !</a:t>
            </a:r>
            <a:endParaRPr lang="fr-BE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15</a:t>
            </a:fld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AD22A0-284E-489D-B7E3-CDEC56C63E37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020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smtClean="0"/>
              <a:t>Attention</a:t>
            </a:r>
            <a:r>
              <a:rPr lang="fr-BE" b="1" baseline="0" dirty="0" smtClean="0"/>
              <a:t> : Pour poursuivre, appuyer sur « Accueil » et cela reviendra au diaporama principal !</a:t>
            </a:r>
            <a:endParaRPr lang="fr-BE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18</a:t>
            </a:fld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5B629E-9009-43E8-BD7D-1A2529EEF493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613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smtClean="0"/>
              <a:t>Attention : Pour revenir</a:t>
            </a:r>
            <a:r>
              <a:rPr lang="fr-BE" b="1" baseline="0" dirty="0" smtClean="0"/>
              <a:t> à la diapositive précédente, appuyer sur « Accueil » et revenez au diaporama principal !</a:t>
            </a:r>
            <a:endParaRPr lang="fr-BE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19</a:t>
            </a:fld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E8838F-D9ED-46B3-8128-176ADF3230F8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798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smtClean="0">
                <a:solidFill>
                  <a:srgbClr val="FF0000"/>
                </a:solidFill>
              </a:rPr>
              <a:t>Attention : A la fin de la section, appuyer sur « Accueil » pour revenir au diaporama principal</a:t>
            </a:r>
            <a:r>
              <a:rPr lang="fr-BE" b="1" baseline="0" dirty="0" smtClean="0">
                <a:solidFill>
                  <a:srgbClr val="FF0000"/>
                </a:solidFill>
              </a:rPr>
              <a:t> et poursuivre !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24</a:t>
            </a:fld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1BD578-D9CF-4E2B-9193-07AFD79C4C0E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365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smtClean="0"/>
              <a:t>Attention : Pour revenir</a:t>
            </a:r>
            <a:r>
              <a:rPr lang="fr-BE" b="1" baseline="0" dirty="0" smtClean="0"/>
              <a:t> à la diapositive précédente, appuyer sur « Accueil » et revenez au diaporama principal !</a:t>
            </a:r>
            <a:endParaRPr lang="fr-BE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4F6139-BC64-4A2E-9138-136C701C133E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582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smtClean="0"/>
              <a:t>Attention, fin de la</a:t>
            </a:r>
            <a:r>
              <a:rPr lang="fr-BE" b="1" baseline="0" dirty="0" smtClean="0"/>
              <a:t> section ! Pour revenir au diaporama principal, appuyer sur accueil !</a:t>
            </a:r>
            <a:endParaRPr lang="fr-BE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BE" smtClean="0"/>
              <a:t>BETAS A. | BREMER C. | GEORGES A.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82BAB7-FC9F-4408-BA05-A7FAC42D2E6F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Projet de programmation 2012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22922A-944E-473B-AE63-EF78C356735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406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046FDC4-7BA8-40A5-8EAA-E2189122C249}" type="datetime1">
              <a:rPr lang="fr-BE" smtClean="0"/>
              <a:t>14/05/2012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4ED4-C72E-40F4-A8F6-BF055683B14F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26C4-39CA-4E3F-8A04-88AC0CEB4030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FC3-1AA7-4C92-8EAE-8EC41297E796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5B1C-AF1B-4D74-BEFD-DBA2226A2544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F668-5C6A-440F-BC8D-C5574BA79CED}" type="datetime1">
              <a:rPr lang="fr-BE" smtClean="0"/>
              <a:t>14/05/2012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8CB-27F4-4B02-B34C-837CC5B9BE41}" type="datetime1">
              <a:rPr lang="fr-BE" smtClean="0"/>
              <a:t>14/05/2012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7000-EEDC-4ED5-80BB-FA88BBB7C48E}" type="datetime1">
              <a:rPr lang="fr-BE" smtClean="0"/>
              <a:t>14/05/2012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C2A2-E937-4CF7-860B-3FF39A5ADE69}" type="datetime1">
              <a:rPr lang="fr-BE" smtClean="0"/>
              <a:t>14/05/2012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382-3722-4D1C-827A-A62D8227091C}" type="datetime1">
              <a:rPr lang="fr-BE" smtClean="0"/>
              <a:t>14/05/2012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D2D5C77-A6BC-469E-AC1B-D81DF97FF011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752138-58FC-40A6-9527-2532CB3DCC0C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dissolv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Projet de programmation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1600" dirty="0" smtClean="0"/>
              <a:t>BETAS A. | BREMER C. | GEORGES A.</a:t>
            </a:r>
          </a:p>
          <a:p>
            <a:endParaRPr lang="fr-BE" sz="1600" dirty="0"/>
          </a:p>
          <a:p>
            <a:endParaRPr lang="fr-BE" sz="1600" dirty="0" smtClean="0"/>
          </a:p>
          <a:p>
            <a:r>
              <a:rPr lang="fr-BE" sz="1600" dirty="0" smtClean="0"/>
              <a:t>EPHEC | 1TI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185733914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Les fonctions pour l’information de l’utilisateur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Base du programme</a:t>
            </a:r>
          </a:p>
          <a:p>
            <a:r>
              <a:rPr lang="fr-BE" dirty="0" smtClean="0"/>
              <a:t>Une fonction = une entrée dans le menu principal</a:t>
            </a:r>
          </a:p>
          <a:p>
            <a:r>
              <a:rPr lang="fr-BE" dirty="0" smtClean="0"/>
              <a:t>Saisie de texte</a:t>
            </a:r>
          </a:p>
          <a:p>
            <a:r>
              <a:rPr lang="fr-BE" dirty="0" smtClean="0"/>
              <a:t>Fonctions « void »</a:t>
            </a:r>
          </a:p>
          <a:p>
            <a:r>
              <a:rPr lang="fr-BE" dirty="0" smtClean="0"/>
              <a:t>Utilisent les outils du programme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9BE0-C3FA-4ABB-AB03-DE83309D32AB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77047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Un menu, 6 entrée et 6 procédures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1552-C30A-460A-80B3-F17ABBAFC25F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11</a:t>
            </a:fld>
            <a:endParaRPr lang="fr-BE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91885273"/>
              </p:ext>
            </p:extLst>
          </p:nvPr>
        </p:nvGraphicFramePr>
        <p:xfrm>
          <a:off x="1042988" y="2312988"/>
          <a:ext cx="3419475" cy="349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Espace réservé du contenu 1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16857428"/>
              </p:ext>
            </p:extLst>
          </p:nvPr>
        </p:nvGraphicFramePr>
        <p:xfrm>
          <a:off x="4645025" y="2312988"/>
          <a:ext cx="3419475" cy="349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615453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D849ED0-BD8F-4FFB-B471-992F776DC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E65CEBF-D489-4645-A6A2-50EC53549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9BEC68A-4D77-4831-826C-3F21FFAFD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AA3846-F069-4D1C-9505-4D82B0485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3543825-18C7-4F2A-AD77-D57BE5C9A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882DCE-AA06-456E-AC51-4814303D4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 boite à outils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Transparent pour l’utilisateur</a:t>
            </a:r>
          </a:p>
          <a:p>
            <a:r>
              <a:rPr lang="fr-BE" dirty="0" smtClean="0"/>
              <a:t>Très peu de saisie au clavier</a:t>
            </a:r>
          </a:p>
          <a:p>
            <a:r>
              <a:rPr lang="fr-BE" dirty="0" smtClean="0"/>
              <a:t>Renvoi des types divers</a:t>
            </a:r>
          </a:p>
          <a:p>
            <a:endParaRPr lang="fr-BE" dirty="0"/>
          </a:p>
          <a:p>
            <a:r>
              <a:rPr lang="fr-BE" dirty="0" smtClean="0"/>
              <a:t>Exemples : tri, vérification d’un entier, création de fichier, générer un matricule,…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22BF-2ED3-4BA8-9A72-BBE10F495BC6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67841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principaux outils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13</a:t>
            </a:fld>
            <a:endParaRPr lang="fr-BE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98379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84262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7FE2D4A-E176-43B1-B486-D80C2D45F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02F7CC-F431-44A7-8313-04B53212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3E60B45-5B1D-44B9-9181-FE4AD8D2C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7B84C7-0AB7-469B-AEA4-C38CAE418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F9D2061-65F5-4FE5-ADBA-FD26AACDB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86FD7F-FDB7-4862-950C-215109D63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B36EF8F-B2AB-4BF4-B9F0-65E4B6877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D24C975-CD16-43EC-A46C-C1FB7FA56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7A7D95-FC89-402B-8CEA-D372F3B51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Des questions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986492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Une classe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Un nombre d’étudiants réel</a:t>
            </a:r>
          </a:p>
          <a:p>
            <a:r>
              <a:rPr lang="fr-BE" dirty="0" smtClean="0"/>
              <a:t>Un nombre de cours</a:t>
            </a:r>
          </a:p>
          <a:p>
            <a:r>
              <a:rPr lang="fr-BE" dirty="0" smtClean="0"/>
              <a:t>Une année (un entier)</a:t>
            </a:r>
          </a:p>
          <a:p>
            <a:r>
              <a:rPr lang="fr-BE" dirty="0" smtClean="0"/>
              <a:t>Une section (une lettre en majuscule)</a:t>
            </a:r>
          </a:p>
          <a:p>
            <a:r>
              <a:rPr lang="fr-BE" dirty="0" smtClean="0"/>
              <a:t>Une classe (une lettre majuscule)</a:t>
            </a:r>
          </a:p>
          <a:p>
            <a:r>
              <a:rPr lang="fr-BE" dirty="0" smtClean="0"/>
              <a:t>Une demi groupe (chiffre)</a:t>
            </a:r>
          </a:p>
          <a:p>
            <a:r>
              <a:rPr lang="fr-BE" dirty="0" smtClean="0"/>
              <a:t>Un tableau de maximum 25 étudiants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715-171F-4CEA-B42C-04B5DB559C4C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15</a:t>
            </a:fld>
            <a:endParaRPr lang="fr-BE"/>
          </a:p>
        </p:txBody>
      </p:sp>
      <p:sp>
        <p:nvSpPr>
          <p:cNvPr id="11" name="Bouton d'action : Accueil 10">
            <a:hlinkClick r:id="rId3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678331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Un étudiant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Matricule unique (</a:t>
            </a:r>
            <a:r>
              <a:rPr lang="fr-BE" dirty="0" err="1" smtClean="0"/>
              <a:t>HExxxxxx</a:t>
            </a:r>
            <a:r>
              <a:rPr lang="fr-BE" dirty="0" smtClean="0"/>
              <a:t>)</a:t>
            </a:r>
          </a:p>
          <a:p>
            <a:r>
              <a:rPr lang="fr-BE" dirty="0" smtClean="0"/>
              <a:t>Nom</a:t>
            </a:r>
          </a:p>
          <a:p>
            <a:r>
              <a:rPr lang="fr-BE" dirty="0" smtClean="0"/>
              <a:t>Prénom</a:t>
            </a:r>
          </a:p>
          <a:p>
            <a:r>
              <a:rPr lang="fr-BE" dirty="0" smtClean="0"/>
              <a:t>Date de naissance</a:t>
            </a:r>
          </a:p>
          <a:p>
            <a:r>
              <a:rPr lang="fr-BE" dirty="0" smtClean="0"/>
              <a:t>Tableau de cotes</a:t>
            </a:r>
          </a:p>
          <a:p>
            <a:pPr lvl="1"/>
            <a:r>
              <a:rPr lang="fr-BE" dirty="0" smtClean="0"/>
              <a:t>Uniquement les cotes</a:t>
            </a:r>
          </a:p>
          <a:p>
            <a:pPr lvl="1"/>
            <a:r>
              <a:rPr lang="fr-BE" dirty="0" smtClean="0"/>
              <a:t>Liste des cours sous forme de fichier texte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5D1F-5C5E-4F0B-8FD3-724DD107AF85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16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51028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Une date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Un jour</a:t>
            </a:r>
          </a:p>
          <a:p>
            <a:r>
              <a:rPr lang="fr-BE" dirty="0" smtClean="0"/>
              <a:t>Un mois</a:t>
            </a:r>
          </a:p>
          <a:p>
            <a:r>
              <a:rPr lang="fr-BE" dirty="0" smtClean="0"/>
              <a:t>Une année</a:t>
            </a:r>
          </a:p>
          <a:p>
            <a:endParaRPr lang="fr-BE" dirty="0"/>
          </a:p>
          <a:p>
            <a:pPr marL="68580" indent="0">
              <a:buNone/>
            </a:pPr>
            <a:r>
              <a:rPr lang="fr-BE" dirty="0" smtClean="0"/>
              <a:t>Pas très compliqué il semble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80E-0E2E-4BA5-8735-062BE7AF70DE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17</a:t>
            </a:fld>
            <a:endParaRPr lang="fr-BE"/>
          </a:p>
        </p:txBody>
      </p:sp>
      <p:sp>
        <p:nvSpPr>
          <p:cNvPr id="7" name="Bouton d'action : Précédent 6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Bouton d'action : Accueil 7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Bouton d’action : Suivant 8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566148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Un cours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Importé depuis un fichier texte externe</a:t>
            </a:r>
          </a:p>
          <a:p>
            <a:pPr lvl="1"/>
            <a:r>
              <a:rPr lang="fr-BE" dirty="0" smtClean="0"/>
              <a:t>Un identifiant (entier)</a:t>
            </a:r>
          </a:p>
          <a:p>
            <a:pPr lvl="1"/>
            <a:r>
              <a:rPr lang="fr-BE" dirty="0" smtClean="0"/>
              <a:t>Un nom (avec espaces)</a:t>
            </a:r>
          </a:p>
          <a:p>
            <a:pPr lvl="1"/>
            <a:r>
              <a:rPr lang="fr-BE" dirty="0" smtClean="0"/>
              <a:t>Un nombre d’ECTS (</a:t>
            </a:r>
            <a:r>
              <a:rPr lang="fr-BE" dirty="0" err="1" smtClean="0"/>
              <a:t>float</a:t>
            </a:r>
            <a:r>
              <a:rPr lang="fr-BE" dirty="0" smtClean="0"/>
              <a:t>)</a:t>
            </a:r>
            <a:endParaRPr lang="fr-BE" dirty="0"/>
          </a:p>
          <a:p>
            <a:r>
              <a:rPr lang="fr-BE" dirty="0" smtClean="0"/>
              <a:t>Propre à chaque année/section</a:t>
            </a:r>
          </a:p>
          <a:p>
            <a:r>
              <a:rPr lang="fr-BE" dirty="0" smtClean="0"/>
              <a:t>Chargé en mémoire uniquement lors de l’encodage ou lors du calcul des moyennes par exemple.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C74A-23D5-4E8A-A5FA-58370C2B5B83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18</a:t>
            </a:fld>
            <a:endParaRPr lang="fr-BE"/>
          </a:p>
        </p:txBody>
      </p:sp>
      <p:sp>
        <p:nvSpPr>
          <p:cNvPr id="9" name="Bouton d'action : Précédent 8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Bouton d'action : Accueil 9">
            <a:hlinkClick r:id="rId3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707256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L’encodage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Saisie d’un matricule unique</a:t>
            </a:r>
          </a:p>
          <a:p>
            <a:r>
              <a:rPr lang="fr-BE" dirty="0" smtClean="0"/>
              <a:t>Saison du nom, du prénom</a:t>
            </a:r>
          </a:p>
          <a:p>
            <a:r>
              <a:rPr lang="fr-BE" dirty="0" smtClean="0"/>
              <a:t>Vérification de la date de naissance</a:t>
            </a:r>
          </a:p>
          <a:p>
            <a:r>
              <a:rPr lang="fr-BE" dirty="0" smtClean="0"/>
              <a:t>L’ajout dans une classe</a:t>
            </a:r>
          </a:p>
          <a:p>
            <a:r>
              <a:rPr lang="fr-BE" dirty="0" smtClean="0"/>
              <a:t>Initialisation des cotes à -1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2547-12B1-453A-9946-88B583ACA163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19</a:t>
            </a:fld>
            <a:endParaRPr lang="fr-BE"/>
          </a:p>
        </p:txBody>
      </p:sp>
      <p:sp>
        <p:nvSpPr>
          <p:cNvPr id="11" name="Bouton d'action : Accueil 10">
            <a:hlinkClick r:id="rId3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21504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 du travail</a:t>
            </a:r>
            <a:endParaRPr lang="fr-BE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Consignes</a:t>
            </a:r>
          </a:p>
          <a:p>
            <a:r>
              <a:rPr lang="fr-BE" dirty="0" smtClean="0"/>
              <a:t>Structure des données</a:t>
            </a:r>
          </a:p>
          <a:p>
            <a:r>
              <a:rPr lang="fr-BE" dirty="0" smtClean="0"/>
              <a:t>Structure du code</a:t>
            </a:r>
          </a:p>
          <a:p>
            <a:pPr lvl="1"/>
            <a:r>
              <a:rPr lang="fr-BE" dirty="0" smtClean="0"/>
              <a:t>3 sous-programmes</a:t>
            </a:r>
          </a:p>
          <a:p>
            <a:pPr lvl="1"/>
            <a:r>
              <a:rPr lang="fr-BE" dirty="0" smtClean="0"/>
              <a:t>Fonctions « utilisateurs »</a:t>
            </a:r>
          </a:p>
          <a:p>
            <a:pPr lvl="1"/>
            <a:r>
              <a:rPr lang="fr-BE" dirty="0" smtClean="0"/>
              <a:t>Fonctions « outils »</a:t>
            </a:r>
            <a:endParaRPr lang="fr-BE" dirty="0"/>
          </a:p>
          <a:p>
            <a:r>
              <a:rPr lang="fr-BE" dirty="0" smtClean="0"/>
              <a:t>Conclusion et questions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89A0-B8C0-4E0D-87AB-58CCB9324510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070557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L’affichage des listes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Affiche les classes et les informations additionnelles (nombre d’étudiants, nombre de cours,…)</a:t>
            </a:r>
          </a:p>
          <a:p>
            <a:r>
              <a:rPr lang="fr-BE" dirty="0" smtClean="0"/>
              <a:t>Permet l’affichage d’un classe en détail avec les tests</a:t>
            </a:r>
          </a:p>
          <a:p>
            <a:r>
              <a:rPr lang="fr-BE" dirty="0" smtClean="0"/>
              <a:t>Affiche la liste des étudiants avec le statut (réussite, échec, moyenne)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04B0-DC26-4EEB-92B7-352A7098787B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20</a:t>
            </a:fld>
            <a:endParaRPr lang="fr-BE"/>
          </a:p>
        </p:txBody>
      </p:sp>
      <p:sp>
        <p:nvSpPr>
          <p:cNvPr id="7" name="Bouton d'action : Précédent 6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Bouton d'action : Accueil 7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Bouton d’action : Suivant 8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116222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 fiche signalétique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Effectue une recherche par matricule</a:t>
            </a:r>
          </a:p>
          <a:p>
            <a:r>
              <a:rPr lang="fr-BE" dirty="0" smtClean="0"/>
              <a:t>Affiche les informations personnelles de l’étudiant (nom, prénom, date de naissance)</a:t>
            </a:r>
          </a:p>
          <a:p>
            <a:r>
              <a:rPr lang="fr-BE" dirty="0" smtClean="0"/>
              <a:t>Affiche la liste détaillé des cours</a:t>
            </a:r>
          </a:p>
          <a:p>
            <a:r>
              <a:rPr lang="fr-BE" dirty="0" smtClean="0"/>
              <a:t>Calcul la moyenne des crédits réussi ainsi que la moyenne générale (pour tous les cours)</a:t>
            </a:r>
          </a:p>
          <a:p>
            <a:r>
              <a:rPr lang="fr-BE" dirty="0" smtClean="0"/>
              <a:t>Détermine si l’étudiant est admis ou refusé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218E-A64D-4701-9054-565B2B9A0950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21</a:t>
            </a:fld>
            <a:endParaRPr lang="fr-BE"/>
          </a:p>
        </p:txBody>
      </p:sp>
      <p:sp>
        <p:nvSpPr>
          <p:cNvPr id="13" name="Bouton d'action : Précédent 12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Bouton d'action : Accueil 13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Bouton d’action : Suivant 14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011590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Modifier un étudiant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Modifie tous sauf le matricule</a:t>
            </a:r>
          </a:p>
          <a:p>
            <a:r>
              <a:rPr lang="fr-BE" dirty="0" smtClean="0"/>
              <a:t>Conserve les données en cas de « non-encodage »</a:t>
            </a:r>
          </a:p>
          <a:p>
            <a:r>
              <a:rPr lang="fr-BE" dirty="0" smtClean="0"/>
              <a:t>Permet le changement de classe</a:t>
            </a:r>
          </a:p>
          <a:p>
            <a:r>
              <a:rPr lang="fr-BE" dirty="0" smtClean="0"/>
              <a:t>Ne modifie pas les cotes</a:t>
            </a:r>
          </a:p>
          <a:p>
            <a:r>
              <a:rPr lang="fr-BE" dirty="0" smtClean="0"/>
              <a:t>Comble les espaces vides dans le tableau de classes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3EB3-D1ED-4DDF-9664-7D51A3D9E294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22</a:t>
            </a:fld>
            <a:endParaRPr lang="fr-BE"/>
          </a:p>
        </p:txBody>
      </p:sp>
      <p:sp>
        <p:nvSpPr>
          <p:cNvPr id="13" name="Bouton d'action : Précédent 12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Bouton d'action : Accueil 13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Bouton d’action : Suivant 14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43325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Supprimer un étudiant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Supprime n’importe quel étudiant</a:t>
            </a:r>
          </a:p>
          <a:p>
            <a:r>
              <a:rPr lang="fr-BE" dirty="0" smtClean="0"/>
              <a:t>Ne réutilise pas le matricule</a:t>
            </a:r>
          </a:p>
          <a:p>
            <a:r>
              <a:rPr lang="fr-BE" dirty="0" smtClean="0"/>
              <a:t>Demande une confirmation</a:t>
            </a:r>
          </a:p>
          <a:p>
            <a:r>
              <a:rPr lang="fr-BE" dirty="0" smtClean="0"/>
              <a:t>Comble les espaces vides dans le tableau de classes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436-D451-444C-8519-308E7F2C9F5C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23</a:t>
            </a:fld>
            <a:endParaRPr lang="fr-BE"/>
          </a:p>
        </p:txBody>
      </p:sp>
      <p:sp>
        <p:nvSpPr>
          <p:cNvPr id="13" name="Bouton d'action : Précédent 12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Bouton d'action : Accueil 13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Bouton d’action : Suivant 14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16558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Entrer des cotations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Affiche la liste des cours ainsi que les cotes déjà acquises par l’étudiant</a:t>
            </a:r>
          </a:p>
          <a:p>
            <a:r>
              <a:rPr lang="fr-BE" dirty="0" smtClean="0"/>
              <a:t>Ne peut pas entrer une cote &lt;0 et &gt;20 (ou alors -1)</a:t>
            </a:r>
          </a:p>
          <a:p>
            <a:r>
              <a:rPr lang="fr-BE" dirty="0" smtClean="0"/>
              <a:t>Vérifie la validité de la cote entrée au clavier	 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358F-6358-46E6-A581-13BD4B4D90D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24</a:t>
            </a:fld>
            <a:endParaRPr lang="fr-BE"/>
          </a:p>
        </p:txBody>
      </p:sp>
      <p:sp>
        <p:nvSpPr>
          <p:cNvPr id="9" name="Bouton d'action : Précédent 8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'action : Accueil 11">
            <a:hlinkClick r:id="rId3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060814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fonctions d’initialisation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Placement avant le début de la boucle et avant la lecture sur le fichier binaire</a:t>
            </a:r>
          </a:p>
          <a:p>
            <a:r>
              <a:rPr lang="fr-BE" dirty="0" smtClean="0"/>
              <a:t>Renvoi l’année et la section qui seront traitées</a:t>
            </a:r>
          </a:p>
          <a:p>
            <a:r>
              <a:rPr lang="fr-BE" dirty="0" smtClean="0"/>
              <a:t>Charge ces données en tant que variable principale</a:t>
            </a:r>
          </a:p>
          <a:p>
            <a:r>
              <a:rPr lang="fr-BE" dirty="0" smtClean="0"/>
              <a:t>Effectue les tests nécessaires et démarre uniquement si les fichiers texte et binaires sont présents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25</a:t>
            </a:fld>
            <a:endParaRPr lang="fr-BE"/>
          </a:p>
        </p:txBody>
      </p:sp>
      <p:sp>
        <p:nvSpPr>
          <p:cNvPr id="11" name="Bouton d'action : Accueil 10">
            <a:hlinkClick r:id="rId3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9692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Lecture et sauvegarde binaire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Pas réellement des fonctions</a:t>
            </a:r>
          </a:p>
          <a:p>
            <a:r>
              <a:rPr lang="fr-BE" dirty="0" smtClean="0"/>
              <a:t>Avant et après la boucle while principale</a:t>
            </a:r>
          </a:p>
          <a:p>
            <a:r>
              <a:rPr lang="fr-BE" dirty="0" smtClean="0"/>
              <a:t>Cohérente dans tous les programmes</a:t>
            </a:r>
          </a:p>
          <a:p>
            <a:r>
              <a:rPr lang="fr-BE" dirty="0" smtClean="0"/>
              <a:t>Un fichier par année/section</a:t>
            </a:r>
          </a:p>
          <a:p>
            <a:r>
              <a:rPr lang="fr-BE" dirty="0" smtClean="0"/>
              <a:t>Lit une classe et ensuite les tableaux de cotes…</a:t>
            </a:r>
          </a:p>
          <a:p>
            <a:r>
              <a:rPr lang="fr-BE" dirty="0" smtClean="0"/>
              <a:t>… En fonction de la valeur de nombre d’étudiants dans la classe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26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22336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Lecture et sauvegarde </a:t>
            </a:r>
            <a:r>
              <a:rPr lang="fr-BE" dirty="0" smtClean="0"/>
              <a:t>binaire (2)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27</a:t>
            </a:fld>
            <a:endParaRPr lang="fr-BE"/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64529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6553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F4C5425-868F-43C4-95CB-C1035B62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42F2F46-D3FE-4942-970B-842C22D84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9315642-52D0-4210-AC34-48A682393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22CD09E-083A-4CEF-8829-433DFB915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lvlAtOnc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 gestion des fichiers textes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Un fichier par année/section</a:t>
            </a:r>
          </a:p>
          <a:p>
            <a:r>
              <a:rPr lang="fr-BE" dirty="0" smtClean="0"/>
              <a:t>Informations indispensables avant même le chargement du fichier binaire</a:t>
            </a:r>
          </a:p>
          <a:p>
            <a:r>
              <a:rPr lang="fr-BE" dirty="0" smtClean="0"/>
              <a:t>Contient le nombre de classe et le nombre de cours</a:t>
            </a:r>
          </a:p>
          <a:p>
            <a:r>
              <a:rPr lang="fr-BE" dirty="0" smtClean="0"/>
              <a:t>Ensuite, un cours par ligne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28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586562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Recherche par matricule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Matricule = Numéro unique de l’étudiant</a:t>
            </a:r>
          </a:p>
          <a:p>
            <a:r>
              <a:rPr lang="fr-BE" dirty="0" smtClean="0"/>
              <a:t>Recherche classique qui renvoi un étudiant si le matricule correspond</a:t>
            </a:r>
          </a:p>
          <a:p>
            <a:r>
              <a:rPr lang="fr-BE" dirty="0" smtClean="0"/>
              <a:t>Renvoi un étudiant avec un matricule 00000000 si il n’y a pas d’occurrence trouvée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29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67435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Consignes du projet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Gestion de plusieurs sections et de plusieurs années de manière transparente pour l’utilisateur</a:t>
            </a:r>
          </a:p>
          <a:p>
            <a:r>
              <a:rPr lang="fr-BE" dirty="0" smtClean="0"/>
              <a:t>Opérations : Encodage, modification, suppression, ajout de cotes, « calcul » du statut,…</a:t>
            </a:r>
          </a:p>
          <a:p>
            <a:r>
              <a:rPr lang="fr-BE" dirty="0" smtClean="0"/>
              <a:t>Sauvegarde sur fichier binaire et importation de la liste des cours depuis un fichier texte</a:t>
            </a:r>
          </a:p>
          <a:p>
            <a:r>
              <a:rPr lang="fr-BE" dirty="0" smtClean="0"/>
              <a:t>Allocation de mémoire dynamiquement en fonction des </a:t>
            </a:r>
            <a:r>
              <a:rPr lang="fr-BE" dirty="0" smtClean="0"/>
              <a:t>usages</a:t>
            </a:r>
            <a:endParaRPr lang="fr-B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AD68-2049-40B7-8298-E9146ECE65AE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Projet de programmation | Langage 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340378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Tri sur les noms et les moyennes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Tri classique sur dans l’ordre alphabétique d’une classe au début de la boucle principale</a:t>
            </a:r>
          </a:p>
          <a:p>
            <a:endParaRPr lang="fr-BE" dirty="0"/>
          </a:p>
          <a:p>
            <a:r>
              <a:rPr lang="fr-BE" dirty="0" smtClean="0"/>
              <a:t>Tri sur la réussite (réussi, crédits résiduels, échec) puis sur les moyennes</a:t>
            </a:r>
          </a:p>
          <a:p>
            <a:r>
              <a:rPr lang="fr-BE" dirty="0" smtClean="0"/>
              <a:t>Ensuite, tri dans l’ordre alphabétique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30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065557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matricule automatique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Matricule sous la forme </a:t>
            </a:r>
            <a:r>
              <a:rPr lang="fr-BE" dirty="0" err="1" smtClean="0"/>
              <a:t>Hexxxxxx</a:t>
            </a:r>
            <a:endParaRPr lang="fr-BE" dirty="0" smtClean="0"/>
          </a:p>
          <a:p>
            <a:r>
              <a:rPr lang="fr-BE" dirty="0" smtClean="0"/>
              <a:t>Concaténation de « HE » et d’un entier</a:t>
            </a:r>
          </a:p>
          <a:p>
            <a:r>
              <a:rPr lang="fr-BE" dirty="0" smtClean="0"/>
              <a:t>Sauvegarde sur un fichier binaire indépendant et à ne pas supprimer</a:t>
            </a:r>
          </a:p>
          <a:p>
            <a:r>
              <a:rPr lang="fr-BE" dirty="0" smtClean="0"/>
              <a:t>Lit, incrémente et sauvegarde lors de l’encodage d’un nouvel étudiant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31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999715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Modifier une classe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Permet de combler les espaces vides du tableau</a:t>
            </a:r>
          </a:p>
          <a:p>
            <a:r>
              <a:rPr lang="fr-BE" dirty="0" smtClean="0"/>
              <a:t>Supprimer un étudiant et conserve son indice</a:t>
            </a:r>
          </a:p>
          <a:p>
            <a:r>
              <a:rPr lang="fr-BE" dirty="0" smtClean="0"/>
              <a:t>A partir de l’indice, remonte les éléments dans la classe en question</a:t>
            </a:r>
          </a:p>
          <a:p>
            <a:r>
              <a:rPr lang="fr-BE" dirty="0" smtClean="0"/>
              <a:t>Utilisée dans la modification et la suppression d’un étudiant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32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923976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Calcul des moyennes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2 fonctions renvoyant un float</a:t>
            </a:r>
            <a:endParaRPr lang="fr-BE" dirty="0"/>
          </a:p>
          <a:p>
            <a:r>
              <a:rPr lang="fr-BE" dirty="0" smtClean="0"/>
              <a:t>La première renvoie la moyenne des cours réussis  (+ de 10/20) et modifie la valeur du nombre de crédits réussis</a:t>
            </a:r>
            <a:endParaRPr lang="fr-BE" dirty="0"/>
          </a:p>
          <a:p>
            <a:r>
              <a:rPr lang="fr-BE" dirty="0" smtClean="0"/>
              <a:t>La deuxième renvoie la moyenne générale (tous cours confondus)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33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993663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Vérification d’une date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Contrôle de la validité des données entrées</a:t>
            </a:r>
          </a:p>
          <a:p>
            <a:r>
              <a:rPr lang="fr-BE" dirty="0" smtClean="0"/>
              <a:t>Vérification de l’année entrée et en fonction, dirige vers un cas précis (Avant 1900, année actuelle, après année actuelle)</a:t>
            </a:r>
          </a:p>
          <a:p>
            <a:r>
              <a:rPr lang="fr-BE" dirty="0" smtClean="0"/>
              <a:t>Vérification du jour en fonction du mois indiqué et pour février, en fonction de l’année également pour les années bissextiles</a:t>
            </a:r>
          </a:p>
          <a:p>
            <a:r>
              <a:rPr lang="fr-BE" dirty="0" smtClean="0"/>
              <a:t>Renvoie la date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34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2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Bouton d’action : Suivant 11">
            <a:hlinkClick r:id="" action="ppaction://hlinkshowjump?jump=nextslide" highlightClick="1"/>
          </p:cNvPr>
          <p:cNvSpPr/>
          <p:nvPr/>
        </p:nvSpPr>
        <p:spPr>
          <a:xfrm>
            <a:off x="1814794" y="6021288"/>
            <a:ext cx="360040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871104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Vérifier un entier (ou un float)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smtClean="0"/>
              <a:t>Lecture d’une variable string (</a:t>
            </a:r>
            <a:r>
              <a:rPr lang="fr-BE" dirty="0" err="1" smtClean="0"/>
              <a:t>verichar</a:t>
            </a:r>
            <a:r>
              <a:rPr lang="fr-BE" dirty="0" smtClean="0"/>
              <a:t>) et suppression du caractère « Entrée »</a:t>
            </a:r>
          </a:p>
          <a:p>
            <a:r>
              <a:rPr lang="fr-BE" dirty="0" smtClean="0"/>
              <a:t>Vérification caractère par caractère pour voir s’il s’agit bien d’un chiffre (pour les entiers et </a:t>
            </a:r>
            <a:r>
              <a:rPr lang="fr-BE" dirty="0" err="1" smtClean="0"/>
              <a:t>float</a:t>
            </a:r>
            <a:r>
              <a:rPr lang="fr-BE" dirty="0" smtClean="0"/>
              <a:t>) ou s’il s’agit d’un « . » ou d’une « , » (pour les </a:t>
            </a:r>
            <a:r>
              <a:rPr lang="fr-BE" dirty="0" err="1" smtClean="0"/>
              <a:t>float</a:t>
            </a:r>
            <a:r>
              <a:rPr lang="fr-BE" dirty="0" smtClean="0"/>
              <a:t>) et si pas le cas, renvoie « -2 »</a:t>
            </a:r>
          </a:p>
          <a:p>
            <a:r>
              <a:rPr lang="fr-BE" dirty="0" smtClean="0"/>
              <a:t>Si la chaîne contient bien des chiffres (et un . ou , pour les </a:t>
            </a:r>
            <a:r>
              <a:rPr lang="fr-BE" dirty="0" err="1" smtClean="0"/>
              <a:t>float</a:t>
            </a:r>
            <a:r>
              <a:rPr lang="fr-BE" dirty="0" smtClean="0"/>
              <a:t>), transforme la chaîne en entier ou en </a:t>
            </a:r>
            <a:r>
              <a:rPr lang="fr-BE" dirty="0" err="1" smtClean="0"/>
              <a:t>float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35</a:t>
            </a:fld>
            <a:endParaRPr lang="fr-BE"/>
          </a:p>
        </p:txBody>
      </p:sp>
      <p:sp>
        <p:nvSpPr>
          <p:cNvPr id="10" name="Bouton d'action : Précédent 9">
            <a:hlinkClick r:id="" action="ppaction://hlinkshowjump?jump=previousslide" highlightClick="1"/>
          </p:cNvPr>
          <p:cNvSpPr/>
          <p:nvPr/>
        </p:nvSpPr>
        <p:spPr>
          <a:xfrm>
            <a:off x="899592" y="602128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Bouton d'action : Accueil 10">
            <a:hlinkClick r:id="rId3" action="ppaction://hlinksldjump" highlightClick="1"/>
          </p:cNvPr>
          <p:cNvSpPr/>
          <p:nvPr/>
        </p:nvSpPr>
        <p:spPr>
          <a:xfrm>
            <a:off x="1364008" y="602128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86254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Structures des données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5696-30FD-4248-A3E4-D9813CC0B233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4</a:t>
            </a:fld>
            <a:endParaRPr lang="fr-BE"/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379165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48279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F70F384-CDC2-4D27-8C5A-E81A46219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B202254-65D6-4876-BC28-BDE37C910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7340B7A-47A5-4E40-82B1-4B17100CC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F7246F8-5E6A-4333-A4F7-BAA6FAB4A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5777345-E7B5-435C-B8D3-F8326B89E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0D4A39-6896-452E-B1C6-081FF7B93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3FC88-B7FE-4F11-800D-B03D1D18F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4851B9C-796A-4661-A983-60A981975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879618E-7DF3-47E4-9429-6C1151562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4E9C3CB-6D61-4669-AC52-C76F1D927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35D028D-CB9D-4F2F-A797-DE3936BB7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6142A20-FC0A-4255-9483-B563B547F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A536813-DA18-48EA-9D4E-6C30C0007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AC73856-E7B9-4B86-BC8B-F463B1A86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AF9F5D-53E5-46C3-866F-3FBA5C0B7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595A7FB-E340-4785-84FE-743A456BA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EA63B5E-478B-41B4-888B-4852AA326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836E8A-E3E7-423F-83F0-7B7BBAA1F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7AE1DF6-1A4A-4DB3-BAD5-CDDEE6BAC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32BB85-78C3-4041-9ECB-287E8619D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Fonctionnement de projet via 3 programmes</a:t>
            </a:r>
            <a:endParaRPr lang="fr-BE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22445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30C8-0803-4AB8-A326-794A95CDA191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881491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217605-067F-48F0-9AAD-BCCDED213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B85228-CDF6-4994-BF99-8DFF51F93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64A69D-D93B-40F9-B1C8-CB69C2358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5A957D-8291-4F2B-8C86-C26B43A0A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FC77C-508B-4C54-BFB3-8CAC6B2F8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A684E4-F245-4CBB-AA9B-32E41AD05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5633DB-2A98-4607-BDDA-A5A5E621A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CC1FB0-4EAC-46EE-A54D-FF89DF025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789D18-9EF2-4E3A-8862-A6E5035E1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Initialisation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 n’utiliser qu’au premier démarrage de l’application</a:t>
            </a:r>
          </a:p>
          <a:p>
            <a:r>
              <a:rPr lang="fr-BE" dirty="0" smtClean="0"/>
              <a:t>Génère le fichier texte</a:t>
            </a:r>
          </a:p>
          <a:p>
            <a:r>
              <a:rPr lang="fr-BE" dirty="0" smtClean="0"/>
              <a:t>Génère le fichier binaire</a:t>
            </a:r>
          </a:p>
          <a:p>
            <a:r>
              <a:rPr lang="fr-BE" dirty="0" smtClean="0"/>
              <a:t>Sauvegarde une classe sans cotes</a:t>
            </a:r>
          </a:p>
          <a:p>
            <a:r>
              <a:rPr lang="fr-BE" dirty="0" smtClean="0"/>
              <a:t>Empêche l’écrasement des données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431002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Programme principal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Charge le fichier texte et le fichier binaire</a:t>
            </a:r>
          </a:p>
          <a:p>
            <a:r>
              <a:rPr lang="fr-BE" dirty="0" smtClean="0"/>
              <a:t>Ne gère qu’une seule année/section à la fois</a:t>
            </a:r>
          </a:p>
          <a:p>
            <a:r>
              <a:rPr lang="fr-BE" dirty="0" smtClean="0"/>
              <a:t>Ajoute, modifie, supprime les étudiants</a:t>
            </a:r>
          </a:p>
          <a:p>
            <a:r>
              <a:rPr lang="fr-BE" dirty="0" smtClean="0"/>
              <a:t>Ne modifie pas la structure (le nombre de cours, de classes,…)</a:t>
            </a:r>
          </a:p>
          <a:p>
            <a:r>
              <a:rPr lang="fr-BE" dirty="0" smtClean="0"/>
              <a:t>Sauvegarde un fichier binaire avec les cotes des </a:t>
            </a:r>
            <a:r>
              <a:rPr lang="fr-BE" dirty="0" smtClean="0"/>
              <a:t>étudiants</a:t>
            </a:r>
            <a:endParaRPr lang="fr-B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530927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Affichage des moyennes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Ce programme ne modifie pas les fichiers de données</a:t>
            </a:r>
          </a:p>
          <a:p>
            <a:r>
              <a:rPr lang="fr-BE" dirty="0" smtClean="0"/>
              <a:t>Tri en majeur sur la réussite (ou non) de l’étudiant et en mineur sur les moyennes obtenues</a:t>
            </a:r>
          </a:p>
          <a:p>
            <a:r>
              <a:rPr lang="fr-BE" dirty="0" smtClean="0"/>
              <a:t>Ensuite, classement dans l’ordre alphabétique</a:t>
            </a:r>
          </a:p>
          <a:p>
            <a:r>
              <a:rPr lang="fr-BE" dirty="0" smtClean="0"/>
              <a:t>Crée un fichier texte formaté avec la liste des étudiants triée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607244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 familles de fonctions</a:t>
            </a:r>
            <a:endParaRPr lang="fr-BE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211236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0E3E-E5E8-428E-8073-B916BB034969}" type="datetime1">
              <a:rPr lang="fr-BE" smtClean="0"/>
              <a:t>14/05/2012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Projet de programmation | Langage C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2138-58FC-40A6-9527-2532CB3DCC0C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924063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B7BC31-A901-4F2E-B972-CA03CD1D7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6B0C81-4C1C-4CB2-8E78-505E56533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089372-1053-4544-A34E-B3B18C88F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4A8881-0047-4870-A6DD-C0B0C6BD7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15C72A-1BEC-49F0-B8E8-C0D3DCAE0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85C397-5BA2-43E0-8430-2738A477B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512</TotalTime>
  <Words>1559</Words>
  <Application>Microsoft Office PowerPoint</Application>
  <PresentationFormat>Affichage à l'écran (4:3)</PresentationFormat>
  <Paragraphs>339</Paragraphs>
  <Slides>35</Slides>
  <Notes>8</Notes>
  <HiddenSlides>21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Austin</vt:lpstr>
      <vt:lpstr>Projet de programmation</vt:lpstr>
      <vt:lpstr>Plan du travail</vt:lpstr>
      <vt:lpstr>Consignes du projet</vt:lpstr>
      <vt:lpstr>Structures des données</vt:lpstr>
      <vt:lpstr>Fonctionnement de projet via 3 programmes</vt:lpstr>
      <vt:lpstr>Initialisation</vt:lpstr>
      <vt:lpstr>Programme principal</vt:lpstr>
      <vt:lpstr>Affichage des moyennes</vt:lpstr>
      <vt:lpstr>2 familles de fonctions</vt:lpstr>
      <vt:lpstr>Les fonctions pour l’information de l’utilisateur</vt:lpstr>
      <vt:lpstr>Un menu, 6 entrée et 6 procédures</vt:lpstr>
      <vt:lpstr>La boite à outils</vt:lpstr>
      <vt:lpstr>Les principaux outils</vt:lpstr>
      <vt:lpstr>Des questions ?</vt:lpstr>
      <vt:lpstr>Une classe</vt:lpstr>
      <vt:lpstr>Un étudiant</vt:lpstr>
      <vt:lpstr>Une date</vt:lpstr>
      <vt:lpstr>Un cours</vt:lpstr>
      <vt:lpstr>L’encodage</vt:lpstr>
      <vt:lpstr>L’affichage des listes</vt:lpstr>
      <vt:lpstr>La fiche signalétique</vt:lpstr>
      <vt:lpstr>Modifier un étudiant</vt:lpstr>
      <vt:lpstr>Supprimer un étudiant</vt:lpstr>
      <vt:lpstr>Entrer des cotations</vt:lpstr>
      <vt:lpstr>Les fonctions d’initialisation</vt:lpstr>
      <vt:lpstr>Lecture et sauvegarde binaire</vt:lpstr>
      <vt:lpstr>Lecture et sauvegarde binaire (2)</vt:lpstr>
      <vt:lpstr>La gestion des fichiers textes</vt:lpstr>
      <vt:lpstr>Recherche par matricule</vt:lpstr>
      <vt:lpstr>Tri sur les noms et les moyennes</vt:lpstr>
      <vt:lpstr>Le matricule automatique</vt:lpstr>
      <vt:lpstr>Modifier une classe</vt:lpstr>
      <vt:lpstr>Calcul des moyennes</vt:lpstr>
      <vt:lpstr>Vérification d’une date</vt:lpstr>
      <vt:lpstr>Vérifier un entier (ou un float)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programmation</dc:title>
  <dc:creator>Pixel</dc:creator>
  <cp:lastModifiedBy>Pixel</cp:lastModifiedBy>
  <cp:revision>62</cp:revision>
  <cp:lastPrinted>2012-05-14T18:51:27Z</cp:lastPrinted>
  <dcterms:created xsi:type="dcterms:W3CDTF">2012-03-31T11:54:04Z</dcterms:created>
  <dcterms:modified xsi:type="dcterms:W3CDTF">2012-05-14T20:45:04Z</dcterms:modified>
</cp:coreProperties>
</file>