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054d762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6054d76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054d76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054d76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67149c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67149c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054d7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6054d7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054d76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054d76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054d76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054d76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054d76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054d76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6054d76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6054d76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054d76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054d76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8799739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8799739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myTEDx:languages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Michele Dentella - 1063244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integrare nel DB informazioni di talk provenienti da TED.com (audio in inglese, moltissimi sub disponibili) e da youtube (video TEDx con audio in molte lingue e sottotitoli spesso presenti)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scraping script periodico</a:t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criticità: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creazione utenti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aggiunta di classificazione del livello di difficoltà della lingua del video (facile, intermedio, difficile)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possibilità per l’utente di assegnare il livello di difficoltà della lingua del talk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preferiti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creazione playlist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it"/>
              <a:t>...</a:t>
            </a:r>
            <a:endParaRPr/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visione futura</a:t>
            </a:r>
            <a:r>
              <a:rPr lang="it"/>
              <a:t>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Sempre più utenti guardano serie TV o film per perfezionare la conoscenza di una lingua.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diversi sono i </a:t>
            </a:r>
            <a:r>
              <a:rPr b="1" lang="it"/>
              <a:t>vantaggi</a:t>
            </a:r>
            <a:r>
              <a:rPr lang="it"/>
              <a:t> di questo approccio</a:t>
            </a:r>
            <a:r>
              <a:rPr lang="it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unisce l’utile al dilettevole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migliora la comprensione orale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è utile per ampliare il vocabolario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migliora la pronuncia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permette di avere un bagaglio pronto di espressioni comuni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 i sottotitoli si associa la lettura al suono corretto della parola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panoramica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mia lingua madre è [</a:t>
            </a:r>
            <a:r>
              <a:rPr b="1" lang="it"/>
              <a:t>inglese</a:t>
            </a:r>
            <a:r>
              <a:rPr lang="it"/>
              <a:t>], voglio perfezionare lo [</a:t>
            </a:r>
            <a:r>
              <a:rPr b="1" lang="it"/>
              <a:t>spagnolo</a:t>
            </a:r>
            <a:r>
              <a:rPr lang="it"/>
              <a:t>] guardando video che stimolino la mia curiosità.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con myTEDx:languages ho la possibilità di trovare video </a:t>
            </a:r>
            <a:r>
              <a:rPr lang="it"/>
              <a:t>in [</a:t>
            </a:r>
            <a:r>
              <a:rPr b="1" lang="it"/>
              <a:t>spagnolo</a:t>
            </a:r>
            <a:r>
              <a:rPr lang="it"/>
              <a:t>]</a:t>
            </a:r>
            <a:r>
              <a:rPr lang="it"/>
              <a:t>, con i sottotitoli sia nella mia lingua madre che nella lingua che voglio allenare ([</a:t>
            </a:r>
            <a:r>
              <a:rPr b="1" lang="it"/>
              <a:t>spagnolo</a:t>
            </a:r>
            <a:r>
              <a:rPr lang="it"/>
              <a:t>]).</a:t>
            </a:r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di utilizzo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L’utente vuole perfezionare il [</a:t>
            </a:r>
            <a:r>
              <a:rPr b="1" lang="it"/>
              <a:t>tedesco</a:t>
            </a:r>
            <a:r>
              <a:rPr lang="it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con la funzione “cerca talk con filtro lingua dello speaker in [</a:t>
            </a:r>
            <a:r>
              <a:rPr b="1" lang="it"/>
              <a:t>tedesco</a:t>
            </a:r>
            <a:r>
              <a:rPr lang="it"/>
              <a:t>]” può trovare i video di suo interesse con l’audio in [</a:t>
            </a:r>
            <a:r>
              <a:rPr b="1" lang="it"/>
              <a:t>tedesco</a:t>
            </a:r>
            <a:r>
              <a:rPr lang="it"/>
              <a:t>]</a:t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L’utente [</a:t>
            </a:r>
            <a:r>
              <a:rPr b="1" lang="it"/>
              <a:t>italiano</a:t>
            </a:r>
            <a:r>
              <a:rPr lang="it"/>
              <a:t>] </a:t>
            </a:r>
            <a:r>
              <a:rPr lang="it"/>
              <a:t>vuole perfezionare il [</a:t>
            </a:r>
            <a:r>
              <a:rPr b="1" lang="it"/>
              <a:t>tedesco</a:t>
            </a:r>
            <a:r>
              <a:rPr lang="it"/>
              <a:t>], ma è ancora alle prime armi nello studio di questa lingua.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con la funzione “cerca talk con filtro: lingua dello speaker in [</a:t>
            </a:r>
            <a:r>
              <a:rPr b="1" lang="it"/>
              <a:t>tedesco</a:t>
            </a:r>
            <a:r>
              <a:rPr lang="it"/>
              <a:t>] e sottotitoli in [</a:t>
            </a:r>
            <a:r>
              <a:rPr b="1" lang="it"/>
              <a:t>italiano</a:t>
            </a:r>
            <a:r>
              <a:rPr lang="it"/>
              <a:t>]</a:t>
            </a:r>
            <a:r>
              <a:rPr lang="it"/>
              <a:t>” può trovare i video di suo interesse con l’audio in [</a:t>
            </a:r>
            <a:r>
              <a:rPr b="1" lang="it"/>
              <a:t>tedesco</a:t>
            </a:r>
            <a:r>
              <a:rPr lang="it"/>
              <a:t>] e i sottotitoli nella sua lingua madre. Perfetti per muovere i primi passi ed iniziare a “farsi l’orecchio”.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L’utente [</a:t>
            </a:r>
            <a:r>
              <a:rPr b="1" lang="it"/>
              <a:t>italiano</a:t>
            </a:r>
            <a:r>
              <a:rPr lang="it"/>
              <a:t>] con un livello intermedio vuole perfezionare il [</a:t>
            </a:r>
            <a:r>
              <a:rPr b="1" lang="it"/>
              <a:t>tedesco</a:t>
            </a:r>
            <a:r>
              <a:rPr lang="it"/>
              <a:t>], vorrebbe trovare video con audio e sottotitoli nella lingua originale dello speaker.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con la funzione “cerca talk con filtro: lingua dello speaker in [</a:t>
            </a:r>
            <a:r>
              <a:rPr b="1" lang="it"/>
              <a:t>tedesco</a:t>
            </a:r>
            <a:r>
              <a:rPr lang="it"/>
              <a:t>] e sottotitoli originali” può trovare i video di suo interesse con audio e sottotitoli </a:t>
            </a:r>
            <a:r>
              <a:rPr lang="it"/>
              <a:t>in [</a:t>
            </a:r>
            <a:r>
              <a:rPr b="1" lang="it"/>
              <a:t>tedesco</a:t>
            </a:r>
            <a:r>
              <a:rPr lang="it"/>
              <a:t>]. Ottimi per associare la lettura al giusto suono e per imparare a pensare nella nuova lingua.</a:t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ricerca video con filtro “lingua dello speaker”</a:t>
            </a:r>
            <a:br>
              <a:rPr lang="it"/>
            </a:br>
            <a:r>
              <a:rPr i="1" lang="it" sz="1500"/>
              <a:t>per avere l’audio nella lingua da allenare</a:t>
            </a:r>
            <a:endParaRPr i="1"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ricerca video con filtro “lingua dello speaker e sottotitoli nella lingua originale”</a:t>
            </a:r>
            <a:br>
              <a:rPr lang="it"/>
            </a:br>
            <a:r>
              <a:rPr i="1" lang="it" sz="1500"/>
              <a:t>per la migliore esperienza di learning</a:t>
            </a:r>
            <a:endParaRPr i="1"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ricerca video con filtro “lingua dello speaker e sottotitoli in una selezionata lingua”</a:t>
            </a:r>
            <a:br>
              <a:rPr lang="it"/>
            </a:br>
            <a:r>
              <a:rPr i="1" lang="it" sz="1500"/>
              <a:t>ottima per trovare video con cui muovere i primi passi ;)</a:t>
            </a:r>
            <a:endParaRPr i="1" sz="1500"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nuove funzionalità di ricerca: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63" y="1093925"/>
            <a:ext cx="57718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919225" y="1160050"/>
            <a:ext cx="68034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lt2"/>
                </a:solidFill>
              </a:rPr>
              <a:t>mongoDB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e architettura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415725" y="1629850"/>
            <a:ext cx="68034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lt2"/>
                </a:solidFill>
              </a:rPr>
              <a:t>AWS - lambda, API gateway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793000" y="2099650"/>
            <a:ext cx="68034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lt2"/>
                </a:solidFill>
              </a:rPr>
              <a:t>GitHub repository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325700" y="2569450"/>
            <a:ext cx="6803400" cy="4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lt2"/>
                </a:solidFill>
              </a:rPr>
              <a:t>smartphone android/iOS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