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663D24-92AF-4FCD-B873-FD7A76F3EC4A}">
  <a:tblStyle styleId="{1A663D24-92AF-4FCD-B873-FD7A76F3E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34ca26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34ca26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67149c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67149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054d7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054d7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054d76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054d76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34ca26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34ca26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34ca26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34ca26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054d76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054d76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054d76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054d76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34ca26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34ca26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upyter/pyspark-notebook" TargetMode="External"/><Relationship Id="rId4" Type="http://schemas.openxmlformats.org/officeDocument/2006/relationships/hyperlink" Target="https://github.com/abeteverde/laboratorio-TC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PySpark job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Michele Dentella - 1063244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maggiori controlli sulla qualità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analizzare righe scorrette provenienti dallo scraper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filtri sui dati importati nel db per garantire maggiore robustezza</a:t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possibili evoluzioni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come operazione preliminare ho analizzato i dati per avere un’idea del materiale con cui avrei avuto a che fare.</a:t>
            </a:r>
            <a:endParaRPr sz="16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dati da importare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65150" y="1984425"/>
            <a:ext cx="2160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watch_next.csv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633938" y="26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{1A663D24-92AF-4FCD-B873-FD7A76F3EC4A}</a:tableStyleId>
              </a:tblPr>
              <a:tblGrid>
                <a:gridCol w="419025"/>
                <a:gridCol w="419025"/>
                <a:gridCol w="143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watch_next_idx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877875" y="2002688"/>
            <a:ext cx="21603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watch_next.csv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3992900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{1A663D24-92AF-4FCD-B873-FD7A76F3EC4A}</a:tableStyleId>
              </a:tblPr>
              <a:tblGrid>
                <a:gridCol w="487000"/>
                <a:gridCol w="1059975"/>
                <a:gridCol w="446225"/>
                <a:gridCol w="1102175"/>
                <a:gridCol w="125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idx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altri campi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altri campi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FFFFFF"/>
                          </a:solidFill>
                        </a:rPr>
                        <a:t>tags [array]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3493200"/>
            <a:ext cx="85206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su entrambi i dataset è ho fatto un’analisi per cercare errori provenienti dallo scraping.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in questo caso le righe scorrette sono state semplicemente rimosse, in un contesto più ampio si potrebbero analizzare per migliorare lo script di scraping.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identificazione campi critici, che devono esistere corretti, per il buon funzionamento dell’app finale: </a:t>
            </a:r>
            <a:r>
              <a:rPr lang="it" sz="1600">
                <a:solidFill>
                  <a:schemeClr val="accent2"/>
                </a:solidFill>
              </a:rPr>
              <a:t>idx</a:t>
            </a:r>
            <a:r>
              <a:rPr lang="it" sz="1600"/>
              <a:t>, </a:t>
            </a:r>
            <a:r>
              <a:rPr lang="it" sz="1600">
                <a:solidFill>
                  <a:schemeClr val="accent2"/>
                </a:solidFill>
              </a:rPr>
              <a:t>url</a:t>
            </a:r>
            <a:r>
              <a:rPr lang="it" sz="1600"/>
              <a:t>. </a:t>
            </a:r>
            <a:endParaRPr sz="1600"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</a:t>
            </a:r>
            <a:r>
              <a:rPr lang="it"/>
              <a:t>tedx_dataset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" y="4406550"/>
            <a:ext cx="6334953" cy="4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3971875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filtro finale nel job PySpark: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12" y="3347900"/>
            <a:ext cx="3830900" cy="4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900" y="2278073"/>
            <a:ext cx="29051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88" y="2461975"/>
            <a:ext cx="62007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6997" y="1801967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filtro oggetti con url vuoto o mal formattato:</a:t>
            </a:r>
            <a:endParaRPr sz="16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924674" y="3434538"/>
            <a:ext cx="20661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50 oggetti filtrati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</a:t>
            </a:r>
            <a:r>
              <a:rPr lang="it" sz="1600"/>
              <a:t>ampi critici: </a:t>
            </a:r>
            <a:r>
              <a:rPr lang="it" sz="1600">
                <a:solidFill>
                  <a:schemeClr val="accent2"/>
                </a:solidFill>
              </a:rPr>
              <a:t>idx</a:t>
            </a:r>
            <a:r>
              <a:rPr lang="it" sz="1600"/>
              <a:t>, </a:t>
            </a:r>
            <a:r>
              <a:rPr lang="it" sz="1600">
                <a:solidFill>
                  <a:schemeClr val="accent2"/>
                </a:solidFill>
              </a:rPr>
              <a:t>watch_next_idx</a:t>
            </a:r>
            <a:r>
              <a:rPr lang="it" sz="1600"/>
              <a:t>. </a:t>
            </a:r>
            <a:br>
              <a:rPr lang="it" sz="1600"/>
            </a:br>
            <a:r>
              <a:rPr lang="it" sz="1600"/>
              <a:t>L’url non è stato preso perchè già presente nel dataset dei talk, ho preferito mantenere più snello il DB.</a:t>
            </a:r>
            <a:endParaRPr sz="1600"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11" y="2217922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Da un’analisi preliminare tramite editor di testo, ho ndividuato due principali problemi: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presenza di duplicati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oggetti con url malformattato (forse rimando ad una playlist?) che ha un id non presente nella lista dei talk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drop duplicate:</a:t>
            </a:r>
            <a:endParaRPr sz="1600"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dataset: duplicati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" y="1712100"/>
            <a:ext cx="45053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37776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rimossi 47110 duplicati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filter bad url:</a:t>
            </a:r>
            <a:endParaRPr sz="1600"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analisi: watch_next dataset: url mal formattato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0" y="1537825"/>
            <a:ext cx="3751249" cy="30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0" y="1537825"/>
            <a:ext cx="40455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dopo alcune prove ho deciso di usare un filtro “positivo” - mantiene gli oggetti con url ben formattato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controllo quali id sto escludendo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l’id è uno solo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non è presente tra i talks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 sz="1600"/>
              <a:t>posso rimuoverlo senza perdere informazioni utili</a:t>
            </a:r>
            <a:endParaRPr sz="1600"/>
          </a:p>
        </p:txBody>
      </p:sp>
      <p:cxnSp>
        <p:nvCxnSpPr>
          <p:cNvPr id="163" name="Google Shape;163;p22"/>
          <p:cNvCxnSpPr/>
          <p:nvPr/>
        </p:nvCxnSpPr>
        <p:spPr>
          <a:xfrm rot="10800000">
            <a:off x="4002400" y="2399575"/>
            <a:ext cx="815100" cy="86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3966100" y="1774875"/>
            <a:ext cx="851400" cy="9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1159075" y="3558800"/>
            <a:ext cx="4111200" cy="54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 flipH="1">
            <a:off x="1684325" y="3595025"/>
            <a:ext cx="3576900" cy="380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1485000" y="3875725"/>
            <a:ext cx="3758100" cy="335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schema finale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8500"/>
            <a:ext cx="40100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125" y="1423375"/>
            <a:ext cx="4517475" cy="29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000" y="1765250"/>
            <a:ext cx="22193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evitare le lunghe attese dovute all’esecuzione su AWS, ho usato il container </a:t>
            </a:r>
            <a:r>
              <a:rPr lang="it" u="sng">
                <a:solidFill>
                  <a:schemeClr val="hlink"/>
                </a:solidFill>
                <a:hlinkClick r:id="rId3"/>
              </a:rPr>
              <a:t>jupyter/pyspark-notebook</a:t>
            </a:r>
            <a:r>
              <a:rPr lang="it"/>
              <a:t> </a:t>
            </a:r>
            <a:r>
              <a:rPr lang="it"/>
              <a:t>presentato da Cattaneo e Locatelli.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Il file jupyter con l’analisi sui dati si trova nel repo github contenente tutto il materiale del secondo compito: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https://github.com/abeteverde/laboratorio-TCM</a:t>
            </a:r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job PySpark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attese esecuzione su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pulizia linee con errori nei file 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duplicati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strutturare il dataset senza avere un’idea precisa dell’app finale (e degli utilizzi di questa)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criticità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