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a67149c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a67149c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1f2f6a89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1f2f6a89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1f2f6a8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1f2f6a8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1f2f6a8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1f2f6a8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f2f6a89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f2f6a89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f2f6a89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f2f6a89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1f2f6a89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1f2f6a89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2" name="Google Shape;5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3">
  <p:cSld name="TITLE_AND_BOD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73" name="Google Shape;73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7" name="Google Shape;77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2" name="Google Shape;8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1">
  <p:cSld name="TITLE_AND_BODY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2">
  <p:cSld name="TITLE_AND_BODY_2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5" name="Google Shape;10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AWS Lambda Function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5083950" y="3924925"/>
            <a:ext cx="3938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Michele Dentella - 1063244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45000" y="1355025"/>
            <a:ext cx="8454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Talk.js: oggetto nodeJs dove “mappare” il contenuto ricevuto dalla query su mongoDB</a:t>
            </a:r>
            <a:endParaRPr sz="1600"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Get_Watch_Next_by_Idx: dati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800" y="2328863"/>
            <a:ext cx="55245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165250" y="2393550"/>
            <a:ext cx="3049500" cy="17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campi importanti: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_id : String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600"/>
              <a:t>watch_next_ids : [String]</a:t>
            </a:r>
            <a:br>
              <a:rPr lang="it" sz="1600"/>
            </a:br>
            <a:r>
              <a:rPr lang="it" sz="1400"/>
              <a:t>array di stringhe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76925" y="1304875"/>
            <a:ext cx="4215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essenziale lambda function, fortemente basata sulla versione presentata a lezione.</a:t>
            </a:r>
            <a:endParaRPr sz="1600"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Get_Watch_Next_by_Idx: handler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400" y="1152475"/>
            <a:ext cx="3309874" cy="38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248325" y="2379400"/>
            <a:ext cx="4215900" cy="20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controllo </a:t>
            </a:r>
            <a:r>
              <a:rPr lang="it" sz="1600"/>
              <a:t>che il campo</a:t>
            </a:r>
            <a:r>
              <a:rPr lang="it" sz="1600"/>
              <a:t> non sia nullo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query per id ricevuto dalla GET</a:t>
            </a:r>
            <a:br>
              <a:rPr lang="it" sz="1600"/>
            </a:br>
            <a:r>
              <a:rPr lang="it" sz="1600"/>
              <a:t>restituisco solo l’array dei watch_next</a:t>
            </a:r>
            <a:endParaRPr sz="1600"/>
          </a:p>
        </p:txBody>
      </p:sp>
      <p:cxnSp>
        <p:nvCxnSpPr>
          <p:cNvPr id="132" name="Google Shape;132;p19"/>
          <p:cNvCxnSpPr/>
          <p:nvPr/>
        </p:nvCxnSpPr>
        <p:spPr>
          <a:xfrm flipH="1" rot="10800000">
            <a:off x="4029675" y="2408650"/>
            <a:ext cx="1104900" cy="181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/>
          <p:nvPr/>
        </p:nvCxnSpPr>
        <p:spPr>
          <a:xfrm flipH="1" rot="10800000">
            <a:off x="4165500" y="3287250"/>
            <a:ext cx="1131900" cy="461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1879450" y="2030825"/>
            <a:ext cx="2051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chiedo un id</a:t>
            </a:r>
            <a:endParaRPr sz="1600"/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Get_Watch_Next_by_Idx: risultati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0" y="1170125"/>
            <a:ext cx="430103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519975" y="3729725"/>
            <a:ext cx="3411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ricevo un elenco di watch_next</a:t>
            </a:r>
            <a:endParaRPr sz="1600"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98450" y="1181375"/>
            <a:ext cx="3532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GET fatta all’API gateway pubblico</a:t>
            </a:r>
            <a:endParaRPr sz="1600"/>
          </a:p>
        </p:txBody>
      </p:sp>
      <p:cxnSp>
        <p:nvCxnSpPr>
          <p:cNvPr id="143" name="Google Shape;143;p20"/>
          <p:cNvCxnSpPr/>
          <p:nvPr/>
        </p:nvCxnSpPr>
        <p:spPr>
          <a:xfrm>
            <a:off x="3957225" y="1394533"/>
            <a:ext cx="7062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/>
          <p:nvPr/>
        </p:nvCxnSpPr>
        <p:spPr>
          <a:xfrm flipH="1" rot="10800000">
            <a:off x="3952475" y="2218683"/>
            <a:ext cx="1182000" cy="70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0"/>
          <p:cNvCxnSpPr/>
          <p:nvPr/>
        </p:nvCxnSpPr>
        <p:spPr>
          <a:xfrm flipH="1" rot="10800000">
            <a:off x="3981000" y="3812383"/>
            <a:ext cx="1416000" cy="114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caso particolare</a:t>
            </a:r>
            <a:r>
              <a:rPr lang="it"/>
              <a:t>: watch_next vuoto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6900" y="1189313"/>
            <a:ext cx="4732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chiedo l’id di un talk che non ha watch_next</a:t>
            </a:r>
            <a:endParaRPr sz="160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25" y="1882400"/>
            <a:ext cx="3071500" cy="29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700" y="1189325"/>
            <a:ext cx="3201825" cy="18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4035700" y="3759513"/>
            <a:ext cx="4732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risposta corretta: campo watch_next_ids vuoto</a:t>
            </a:r>
            <a:endParaRPr sz="1600"/>
          </a:p>
        </p:txBody>
      </p:sp>
      <p:cxnSp>
        <p:nvCxnSpPr>
          <p:cNvPr id="155" name="Google Shape;155;p21"/>
          <p:cNvCxnSpPr/>
          <p:nvPr/>
        </p:nvCxnSpPr>
        <p:spPr>
          <a:xfrm>
            <a:off x="4708850" y="1414873"/>
            <a:ext cx="8241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1"/>
          <p:cNvCxnSpPr/>
          <p:nvPr/>
        </p:nvCxnSpPr>
        <p:spPr>
          <a:xfrm flipH="1">
            <a:off x="2616975" y="3975325"/>
            <a:ext cx="1458000" cy="317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1"/>
          <p:cNvCxnSpPr/>
          <p:nvPr/>
        </p:nvCxnSpPr>
        <p:spPr>
          <a:xfrm rot="10800000">
            <a:off x="3385075" y="2129050"/>
            <a:ext cx="2473800" cy="116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200" y="1189313"/>
            <a:ext cx="27051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caso particolare: id non valido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190175" y="1977175"/>
            <a:ext cx="5128500" cy="1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riesco a distinguere il caso con id non valido da quello con watch_next vuoto perché la risposta è diversa</a:t>
            </a:r>
            <a:endParaRPr sz="1600"/>
          </a:p>
        </p:txBody>
      </p:sp>
      <p:cxnSp>
        <p:nvCxnSpPr>
          <p:cNvPr id="165" name="Google Shape;165;p22"/>
          <p:cNvCxnSpPr/>
          <p:nvPr/>
        </p:nvCxnSpPr>
        <p:spPr>
          <a:xfrm>
            <a:off x="5388000" y="2698525"/>
            <a:ext cx="1050300" cy="905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esperienza utente/possibili evoluzioni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1189325"/>
            <a:ext cx="8662200" cy="28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l’utente finale non utilizzerá direttamente questa funzione.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600"/>
              <a:t>A seconda di come è pensata l’app finale si possono fare leggere modifiche per ottenere direttamente l’URL del video o il titolo o altre informazioni utili per consigliare l’utente nella visione di altri contenuti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criticità tecniche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311700" y="1189325"/>
            <a:ext cx="8662200" cy="17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difficoltà nel fare debug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nomi simili tra dati/variabili su servizi diversi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