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8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6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6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5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7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1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4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99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9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2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2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5B255B-C5C2-D494-16F3-BD3FBAC66F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66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E62AE04-73CF-5A92-D045-B1D103540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7099" y="2035238"/>
            <a:ext cx="7337909" cy="1113477"/>
          </a:xfrm>
        </p:spPr>
        <p:txBody>
          <a:bodyPr anchor="b">
            <a:noAutofit/>
          </a:bodyPr>
          <a:lstStyle/>
          <a:p>
            <a:pPr algn="l"/>
            <a:r>
              <a:rPr lang="ja-JP" altLang="en-US" sz="60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カッパ杯</a:t>
            </a:r>
            <a:r>
              <a:rPr lang="en-US" altLang="ja-JP" sz="60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Summer2024</a:t>
            </a:r>
            <a:endParaRPr kumimoji="1" lang="ja-JP" altLang="en-US" sz="6000" dirty="0"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351BFD-C0C9-15D5-7DB8-AF3CCF191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0915" y="4681875"/>
            <a:ext cx="4977674" cy="1835592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3200" b="1" dirty="0"/>
              <a:t>メンバー</a:t>
            </a:r>
            <a:r>
              <a:rPr kumimoji="1" lang="en-US" altLang="ja-JP" sz="3200" b="1" dirty="0"/>
              <a:t>		</a:t>
            </a:r>
            <a:r>
              <a:rPr kumimoji="1" lang="ja-JP" altLang="en-US" sz="3200" b="1" dirty="0"/>
              <a:t>阿部　匠</a:t>
            </a:r>
            <a:endParaRPr kumimoji="1" lang="en-US" altLang="ja-JP" sz="3200" b="1" dirty="0"/>
          </a:p>
          <a:p>
            <a:pPr algn="l"/>
            <a:r>
              <a:rPr kumimoji="1" lang="en-US" altLang="ja-JP" sz="3200" b="1" dirty="0"/>
              <a:t>			</a:t>
            </a:r>
            <a:r>
              <a:rPr kumimoji="1" lang="ja-JP" altLang="en-US" sz="3200" b="1" dirty="0"/>
              <a:t>河田　稟</a:t>
            </a:r>
            <a:endParaRPr kumimoji="1" lang="en-US" altLang="ja-JP" sz="3200" b="1" dirty="0"/>
          </a:p>
          <a:p>
            <a:pPr algn="l"/>
            <a:r>
              <a:rPr kumimoji="1" lang="en-US" altLang="ja-JP" sz="3200" b="1" dirty="0"/>
              <a:t>			</a:t>
            </a:r>
            <a:r>
              <a:rPr kumimoji="1" lang="ja-JP" altLang="en-US" sz="3200" b="1" dirty="0"/>
              <a:t>新野　侑</a:t>
            </a:r>
          </a:p>
        </p:txBody>
      </p:sp>
      <p:sp>
        <p:nvSpPr>
          <p:cNvPr id="67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7954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5C13EA-B853-A4C3-0C0E-31ED8A60A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7A99E9-8D49-E57B-D4EC-B7BF2D4C0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280FF2-45F7-BFF1-9EFF-7C8975D7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7/2/2024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C5B9F7-218A-C9EE-EE3A-10CB2F85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57631C-96E3-9245-7A10-F71C6F64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48432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</TotalTime>
  <Words>22</Words>
  <Application>Microsoft Office PowerPoint</Application>
  <PresentationFormat>ワイド画面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HGS行書体</vt:lpstr>
      <vt:lpstr>Aptos Light</vt:lpstr>
      <vt:lpstr>Arial</vt:lpstr>
      <vt:lpstr>Calibri</vt:lpstr>
      <vt:lpstr>Walbaum Display</vt:lpstr>
      <vt:lpstr>BohoVogueVTI</vt:lpstr>
      <vt:lpstr>カッパ杯Summer2024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カッパ杯Summer2024</dc:title>
  <dc:creator>阿部 匠</dc:creator>
  <cp:lastModifiedBy>阿部 匠</cp:lastModifiedBy>
  <cp:revision>1</cp:revision>
  <dcterms:created xsi:type="dcterms:W3CDTF">2024-07-02T01:30:54Z</dcterms:created>
  <dcterms:modified xsi:type="dcterms:W3CDTF">2024-07-02T01:54:48Z</dcterms:modified>
</cp:coreProperties>
</file>