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674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9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031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0092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36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04430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6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86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75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101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3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042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70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47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065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42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778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DC4764-F656-4735-9820-9886F8DF1D6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B255B-C5C2-D494-16F3-BD3FBAC6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AE04-73CF-5A92-D045-B1D10354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86" y="429198"/>
            <a:ext cx="6767736" cy="2486049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カッパ杯</a:t>
            </a:r>
            <a:r>
              <a:rPr lang="en-US" altLang="ja-JP" sz="54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Summer2024</a:t>
            </a:r>
            <a:endParaRPr kumimoji="1" lang="ja-JP" altLang="en-US" sz="5400" dirty="0"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51BFD-C0C9-15D5-7DB8-AF3CCF19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8" y="4069429"/>
            <a:ext cx="7154662" cy="248604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3200" b="1" dirty="0">
                <a:solidFill>
                  <a:schemeClr val="tx1"/>
                </a:solidFill>
              </a:rPr>
              <a:t>メンバー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ゲームクリエイター科</a:t>
            </a:r>
            <a:r>
              <a:rPr kumimoji="1" lang="en-US" altLang="ja-JP" sz="3200" b="1" dirty="0">
                <a:solidFill>
                  <a:schemeClr val="tx1"/>
                </a:solidFill>
              </a:rPr>
              <a:t>2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年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阿部　匠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河田　稟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ja-JP" sz="3200" b="1" dirty="0">
                <a:solidFill>
                  <a:schemeClr val="tx1"/>
                </a:solidFill>
              </a:rPr>
              <a:t>					</a:t>
            </a:r>
            <a:r>
              <a:rPr kumimoji="1" lang="ja-JP" altLang="en-US" sz="3200" b="1" dirty="0">
                <a:solidFill>
                  <a:schemeClr val="tx1"/>
                </a:solidFill>
              </a:rPr>
              <a:t>新野　侑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95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5C13EA-B853-A4C3-0C0E-31ED8A60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b="1" dirty="0"/>
              <a:t>メンバー紹介</a:t>
            </a:r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A99E9-8D49-E57B-D4EC-B7BF2D4C0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1" y="685799"/>
            <a:ext cx="7096809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ゲームクリエイター科２年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リーダー　サブプログラマー　 阿部　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メインプログラマー</a:t>
            </a:r>
            <a:r>
              <a:rPr lang="en-US" altLang="ja-JP" sz="2800" dirty="0">
                <a:solidFill>
                  <a:schemeClr val="tx1"/>
                </a:solidFill>
              </a:rPr>
              <a:t>  </a:t>
            </a:r>
            <a:r>
              <a:rPr kumimoji="1" lang="en-US" altLang="ja-JP" sz="2800" dirty="0">
                <a:solidFill>
                  <a:schemeClr val="tx1"/>
                </a:solidFill>
              </a:rPr>
              <a:t>  	</a:t>
            </a:r>
            <a:r>
              <a:rPr lang="ja-JP" altLang="en-US" sz="2800" dirty="0">
                <a:solidFill>
                  <a:schemeClr val="tx1"/>
                </a:solidFill>
              </a:rPr>
              <a:t>　 　      </a:t>
            </a:r>
            <a:r>
              <a:rPr kumimoji="1" lang="ja-JP" altLang="en-US" sz="2800" dirty="0">
                <a:solidFill>
                  <a:schemeClr val="tx1"/>
                </a:solidFill>
              </a:rPr>
              <a:t>河田　稟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</a:rPr>
              <a:t>モデラー　</a:t>
            </a:r>
            <a:r>
              <a:rPr kumimoji="1" lang="en-US" altLang="ja-JP" sz="2800" dirty="0">
                <a:solidFill>
                  <a:schemeClr val="tx1"/>
                </a:solidFill>
              </a:rPr>
              <a:t>						  </a:t>
            </a:r>
            <a:r>
              <a:rPr kumimoji="1" lang="ja-JP" altLang="en-US" sz="2800" dirty="0">
                <a:solidFill>
                  <a:schemeClr val="tx1"/>
                </a:solidFill>
              </a:rPr>
              <a:t>　    新野　侑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7631C-96E3-9245-7A10-F71C6F64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484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BE01CF-1EA8-C550-91A7-AB6E7DFF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6" y="420761"/>
            <a:ext cx="9287934" cy="1507067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ゲームタイトル</a:t>
            </a:r>
            <a:r>
              <a:rPr kumimoji="1" lang="ja-JP" altLang="en-US" sz="4800" dirty="0"/>
              <a:t>　</a:t>
            </a:r>
            <a:r>
              <a:rPr kumimoji="1" lang="en-US" altLang="ja-JP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River Down</a:t>
            </a:r>
            <a:endParaRPr kumimoji="1" lang="ja-JP" altLang="en-US" sz="4800" b="1" dirty="0">
              <a:solidFill>
                <a:schemeClr val="tx2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コンテンツ プレースホルダー 4" descr="カレンダー&#10;&#10;自動的に生成された説明">
            <a:extLst>
              <a:ext uri="{FF2B5EF4-FFF2-40B4-BE49-F238E27FC236}">
                <a16:creationId xmlns:a16="http://schemas.microsoft.com/office/drawing/2014/main" id="{A30580A6-5802-28F8-643A-05A68922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01" y="1577515"/>
            <a:ext cx="8990922" cy="4670885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4B7942-D671-27A4-04C2-D142DCF1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8009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AE6D2E-1523-8CFB-42BD-90BDE1BF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ゲーム紹介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ED478-B164-A299-B6A8-BABDF9FF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73" y="1717119"/>
            <a:ext cx="11587053" cy="4421586"/>
          </a:xfrm>
        </p:spPr>
        <p:txBody>
          <a:bodyPr>
            <a:noAutofit/>
          </a:bodyPr>
          <a:lstStyle/>
          <a:p>
            <a:r>
              <a:rPr lang="ja-JP" altLang="en-US" sz="3600" dirty="0">
                <a:solidFill>
                  <a:schemeClr val="tx1"/>
                </a:solidFill>
              </a:rPr>
              <a:t>今回のテーマ　</a:t>
            </a:r>
            <a:r>
              <a:rPr lang="ja-JP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流</a:t>
            </a:r>
            <a:endParaRPr lang="en-US" altLang="ja-JP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ja-JP" altLang="en-US" sz="3600" dirty="0">
                <a:solidFill>
                  <a:schemeClr val="tx1"/>
                </a:solidFill>
              </a:rPr>
              <a:t>イカダで流れながら</a:t>
            </a:r>
            <a:r>
              <a:rPr lang="ja-JP" altLang="en-US" sz="3600" dirty="0">
                <a:solidFill>
                  <a:srgbClr val="FFFF00"/>
                </a:solidFill>
              </a:rPr>
              <a:t>ゴール</a:t>
            </a:r>
            <a:r>
              <a:rPr lang="ja-JP" altLang="en-US" sz="3600" dirty="0">
                <a:solidFill>
                  <a:schemeClr val="tx1"/>
                </a:solidFill>
              </a:rPr>
              <a:t>を目指すゲーム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</a:rPr>
              <a:t>攻撃してくる敵</a:t>
            </a:r>
            <a:r>
              <a:rPr kumimoji="1" lang="ja-JP" altLang="en-US" sz="3600" dirty="0">
                <a:solidFill>
                  <a:schemeClr val="tx1"/>
                </a:solidFill>
              </a:rPr>
              <a:t>を倒しながら</a:t>
            </a:r>
            <a:r>
              <a:rPr kumimoji="1" lang="ja-JP" altLang="en-US" sz="3600" dirty="0">
                <a:solidFill>
                  <a:srgbClr val="FFFF00"/>
                </a:solidFill>
              </a:rPr>
              <a:t>ゴール</a:t>
            </a:r>
            <a:r>
              <a:rPr kumimoji="1" lang="ja-JP" altLang="en-US" sz="3600" dirty="0">
                <a:solidFill>
                  <a:schemeClr val="tx1"/>
                </a:solidFill>
              </a:rPr>
              <a:t>を目指す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pPr lvl="1"/>
            <a:r>
              <a:rPr lang="ja-JP" altLang="en-US" sz="3600" dirty="0">
                <a:solidFill>
                  <a:schemeClr val="tx1"/>
                </a:solidFill>
              </a:rPr>
              <a:t>途中にある</a:t>
            </a:r>
            <a:r>
              <a:rPr lang="ja-JP" altLang="en-US" sz="3600" dirty="0">
                <a:solidFill>
                  <a:schemeClr val="tx1">
                    <a:lumMod val="75000"/>
                  </a:schemeClr>
                </a:solidFill>
              </a:rPr>
              <a:t>岩</a:t>
            </a:r>
            <a:r>
              <a:rPr lang="ja-JP" altLang="en-US" sz="3600" dirty="0">
                <a:solidFill>
                  <a:schemeClr val="tx1"/>
                </a:solidFill>
              </a:rPr>
              <a:t>に当たると</a:t>
            </a:r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</a:rPr>
              <a:t>ダメージ</a:t>
            </a:r>
            <a:r>
              <a:rPr lang="ja-JP" altLang="en-US" sz="3600" dirty="0">
                <a:solidFill>
                  <a:schemeClr val="tx1"/>
                </a:solidFill>
              </a:rPr>
              <a:t>を受けてしまう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lvl="1"/>
            <a:r>
              <a:rPr kumimoji="1" lang="ja-JP" altLang="en-US" sz="3600" dirty="0">
                <a:solidFill>
                  <a:schemeClr val="tx1"/>
                </a:solidFill>
              </a:rPr>
              <a:t>ゴールするとスコアによって</a:t>
            </a:r>
            <a:r>
              <a:rPr kumimoji="1" lang="ja-JP" altLang="en-US" sz="3600" dirty="0">
                <a:solidFill>
                  <a:srgbClr val="FFFF00"/>
                </a:solidFill>
              </a:rPr>
              <a:t>クリアランク</a:t>
            </a:r>
            <a:r>
              <a:rPr kumimoji="1" lang="ja-JP" altLang="en-US" sz="3600" dirty="0">
                <a:solidFill>
                  <a:schemeClr val="tx1"/>
                </a:solidFill>
              </a:rPr>
              <a:t>が上がる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6BE47-B740-F08F-00CD-8725DF17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933CDAC-FA8D-34FD-151E-6233ED7D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技術紹介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B7C281-DE3F-4151-575C-32FE5202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63" y="2468596"/>
            <a:ext cx="9121698" cy="3615267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1"/>
                </a:solidFill>
              </a:rPr>
              <a:t>船の移動をラインパス上を移動する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敵の投石攻撃を放物線を描くように投げる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B4E6D-794D-FF1E-81D8-D092F930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EA63CE-7FB2-21E1-8433-AC19306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02" y="570407"/>
            <a:ext cx="8534400" cy="1507067"/>
          </a:xfrm>
        </p:spPr>
        <p:txBody>
          <a:bodyPr>
            <a:normAutofit/>
          </a:bodyPr>
          <a:lstStyle/>
          <a:p>
            <a:r>
              <a:rPr lang="ja-JP" altLang="en-US" sz="4800" b="1" dirty="0"/>
              <a:t>まとめ</a:t>
            </a:r>
            <a:endParaRPr kumimoji="1" lang="ja-JP" altLang="en-US" sz="4800" b="1" dirty="0"/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F0CC70DD-5676-EF11-FC89-632CF82C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002" y="2633133"/>
            <a:ext cx="8534400" cy="3615267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83293-B8B6-67E1-1E2F-F771E510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4607-37C9-D0B3-C023-054FD54E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996072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 b="1" dirty="0"/>
              <a:t>ご清聴</a:t>
            </a:r>
            <a:r>
              <a:rPr kumimoji="1" lang="ja-JP" altLang="en-US" sz="4800" b="1" dirty="0"/>
              <a:t>ありがとうございました</a:t>
            </a:r>
            <a:endParaRPr kumimoji="1" lang="en-US" altLang="ja-JP" sz="4800" b="1" dirty="0"/>
          </a:p>
        </p:txBody>
      </p:sp>
    </p:spTree>
    <p:extLst>
      <p:ext uri="{BB962C8B-B14F-4D97-AF65-F5344CB8AC3E}">
        <p14:creationId xmlns:p14="http://schemas.microsoft.com/office/powerpoint/2010/main" val="13296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307</TotalTime>
  <Words>128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HGS行書体</vt:lpstr>
      <vt:lpstr>Bell MT</vt:lpstr>
      <vt:lpstr>Century Gothic</vt:lpstr>
      <vt:lpstr>Wingdings 3</vt:lpstr>
      <vt:lpstr>スライス</vt:lpstr>
      <vt:lpstr>カッパ杯Summer2024</vt:lpstr>
      <vt:lpstr>メンバー紹介</vt:lpstr>
      <vt:lpstr>ゲームタイトル　River Down</vt:lpstr>
      <vt:lpstr>ゲーム紹介</vt:lpstr>
      <vt:lpstr>技術紹介</vt:lpstr>
      <vt:lpstr>まとめ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カッパ杯Summer2024</dc:title>
  <dc:creator>阿部 匠</dc:creator>
  <cp:lastModifiedBy>阿部 匠</cp:lastModifiedBy>
  <cp:revision>9</cp:revision>
  <dcterms:created xsi:type="dcterms:W3CDTF">2024-07-02T01:30:54Z</dcterms:created>
  <dcterms:modified xsi:type="dcterms:W3CDTF">2024-07-04T08:00:30Z</dcterms:modified>
</cp:coreProperties>
</file>