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A09A4BF-1DFB-4164-AC09-832807FBD6AE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EEC2FF2-E0E6-4959-994B-10FB073F0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34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A4BF-1DFB-4164-AC09-832807FBD6AE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C2FF2-E0E6-4959-994B-10FB073F0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571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A4BF-1DFB-4164-AC09-832807FBD6AE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C2FF2-E0E6-4959-994B-10FB073F0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531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A4BF-1DFB-4164-AC09-832807FBD6AE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C2FF2-E0E6-4959-994B-10FB073F0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842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A4BF-1DFB-4164-AC09-832807FBD6AE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C2FF2-E0E6-4959-994B-10FB073F0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366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A4BF-1DFB-4164-AC09-832807FBD6AE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C2FF2-E0E6-4959-994B-10FB073F0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101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A4BF-1DFB-4164-AC09-832807FBD6AE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C2FF2-E0E6-4959-994B-10FB073F0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491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A4BF-1DFB-4164-AC09-832807FBD6AE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C2FF2-E0E6-4959-994B-10FB073F0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523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A4BF-1DFB-4164-AC09-832807FBD6AE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C2FF2-E0E6-4959-994B-10FB073F0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0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A4BF-1DFB-4164-AC09-832807FBD6AE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C2FF2-E0E6-4959-994B-10FB073F0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6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A4BF-1DFB-4164-AC09-832807FBD6AE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C2FF2-E0E6-4959-994B-10FB073F0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15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A4BF-1DFB-4164-AC09-832807FBD6AE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C2FF2-E0E6-4959-994B-10FB073F0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27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A4BF-1DFB-4164-AC09-832807FBD6AE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C2FF2-E0E6-4959-994B-10FB073F0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66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A4BF-1DFB-4164-AC09-832807FBD6AE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C2FF2-E0E6-4959-994B-10FB073F0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29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A4BF-1DFB-4164-AC09-832807FBD6AE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C2FF2-E0E6-4959-994B-10FB073F0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0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A4BF-1DFB-4164-AC09-832807FBD6AE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C2FF2-E0E6-4959-994B-10FB073F0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80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A4BF-1DFB-4164-AC09-832807FBD6AE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C2FF2-E0E6-4959-994B-10FB073F0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921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09A4BF-1DFB-4164-AC09-832807FBD6AE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EC2FF2-E0E6-4959-994B-10FB073F0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047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3ACCBC-E544-C1BB-2A39-F6F23C2E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River Down</a:t>
            </a:r>
            <a:r>
              <a:rPr kumimoji="1" lang="ja-JP" altLang="en-US" dirty="0"/>
              <a:t>の遊び方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CEA9F0-CDEA-F503-EE43-6045892F7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船は自動で前に進んでくれる！</a:t>
            </a:r>
            <a:endParaRPr kumimoji="1" lang="en-US" altLang="ja-JP" dirty="0"/>
          </a:p>
          <a:p>
            <a:pPr lvl="1"/>
            <a:r>
              <a:rPr lang="ja-JP" altLang="en-US" dirty="0"/>
              <a:t>川には岩が配置されている。左右に避けて当たらないようにしよう！</a:t>
            </a:r>
            <a:endParaRPr lang="en-US" altLang="ja-JP" dirty="0"/>
          </a:p>
          <a:p>
            <a:pPr lvl="1"/>
            <a:r>
              <a:rPr lang="en-US" altLang="ja-JP" dirty="0"/>
              <a:t>※</a:t>
            </a:r>
            <a:r>
              <a:rPr lang="ja-JP" altLang="en-US" dirty="0"/>
              <a:t>岩に当たってしまうと</a:t>
            </a:r>
            <a:r>
              <a:rPr lang="en-US" altLang="ja-JP" dirty="0"/>
              <a:t>HP</a:t>
            </a:r>
            <a:r>
              <a:rPr lang="ja-JP" altLang="en-US" dirty="0"/>
              <a:t>が減って後ろに戻ってしまうぞ！</a:t>
            </a:r>
            <a:endParaRPr lang="en-US" altLang="ja-JP" dirty="0"/>
          </a:p>
          <a:p>
            <a:r>
              <a:rPr lang="ja-JP" altLang="en-US" dirty="0"/>
              <a:t>敵を弓矢で撃退しよう！</a:t>
            </a:r>
            <a:endParaRPr lang="en-US" altLang="ja-JP" dirty="0"/>
          </a:p>
          <a:p>
            <a:pPr lvl="1"/>
            <a:r>
              <a:rPr lang="ja-JP" altLang="en-US" dirty="0"/>
              <a:t>プレイヤーに攻撃を仕掛けて妨害してくる！</a:t>
            </a:r>
            <a:endParaRPr lang="en-US" altLang="ja-JP" dirty="0"/>
          </a:p>
          <a:p>
            <a:pPr lvl="1"/>
            <a:r>
              <a:rPr kumimoji="1" lang="ja-JP" altLang="en-US" dirty="0"/>
              <a:t>敵を倒すと得点をゲット！高得点</a:t>
            </a:r>
            <a:r>
              <a:rPr kumimoji="1" lang="ja-JP" altLang="en-US"/>
              <a:t>を目指そう！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39011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</TotalTime>
  <Words>73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Garamond</vt:lpstr>
      <vt:lpstr>オーガニック</vt:lpstr>
      <vt:lpstr>River Downの遊び方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River Downの遊び方</dc:title>
  <dc:creator>新野 侑</dc:creator>
  <cp:lastModifiedBy>新野 侑</cp:lastModifiedBy>
  <cp:revision>1</cp:revision>
  <dcterms:created xsi:type="dcterms:W3CDTF">2024-07-11T02:15:04Z</dcterms:created>
  <dcterms:modified xsi:type="dcterms:W3CDTF">2024-07-11T02:36:38Z</dcterms:modified>
</cp:coreProperties>
</file>