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4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5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1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32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1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5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67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8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1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989DC-E47F-4F9F-947D-BAAAC02E83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5D348-71F1-44C3-AAFA-53CD54F03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8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ビデオゲームのリモコン&#10;&#10;中程度の精度で自動的に生成された説明">
            <a:extLst>
              <a:ext uri="{FF2B5EF4-FFF2-40B4-BE49-F238E27FC236}">
                <a16:creationId xmlns:a16="http://schemas.microsoft.com/office/drawing/2014/main" id="{5695CA0F-260A-6ED2-5FBD-90CE5FF6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6" y="3150703"/>
            <a:ext cx="4532459" cy="3337811"/>
          </a:xfrm>
          <a:prstGeom prst="rect">
            <a:avLst/>
          </a:prstGeom>
        </p:spPr>
      </p:pic>
      <p:pic>
        <p:nvPicPr>
          <p:cNvPr id="57" name="図 56" descr="ビデオゲームのリモコン&#10;&#10;低い精度で自動的に生成された説明">
            <a:extLst>
              <a:ext uri="{FF2B5EF4-FFF2-40B4-BE49-F238E27FC236}">
                <a16:creationId xmlns:a16="http://schemas.microsoft.com/office/drawing/2014/main" id="{73765DB4-7E35-5688-3671-AA42FBB7C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2613121"/>
            <a:ext cx="7845287" cy="4412974"/>
          </a:xfrm>
          <a:prstGeom prst="rect">
            <a:avLst/>
          </a:prstGeom>
        </p:spPr>
      </p:pic>
      <p:sp>
        <p:nvSpPr>
          <p:cNvPr id="58" name="矢印: 下 57">
            <a:extLst>
              <a:ext uri="{FF2B5EF4-FFF2-40B4-BE49-F238E27FC236}">
                <a16:creationId xmlns:a16="http://schemas.microsoft.com/office/drawing/2014/main" id="{E729E9ED-1A2B-6310-3DFD-05ECA91D0666}"/>
              </a:ext>
            </a:extLst>
          </p:cNvPr>
          <p:cNvSpPr/>
          <p:nvPr/>
        </p:nvSpPr>
        <p:spPr>
          <a:xfrm rot="20983552">
            <a:off x="1710628" y="1675793"/>
            <a:ext cx="335280" cy="3364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下 58">
            <a:extLst>
              <a:ext uri="{FF2B5EF4-FFF2-40B4-BE49-F238E27FC236}">
                <a16:creationId xmlns:a16="http://schemas.microsoft.com/office/drawing/2014/main" id="{E432145B-5047-E831-47DA-07421A7141F7}"/>
              </a:ext>
            </a:extLst>
          </p:cNvPr>
          <p:cNvSpPr/>
          <p:nvPr/>
        </p:nvSpPr>
        <p:spPr>
          <a:xfrm rot="635567">
            <a:off x="3587935" y="1656821"/>
            <a:ext cx="335280" cy="33894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2DE78CE6-9D2D-57EA-4C38-56F31C32200A}"/>
              </a:ext>
            </a:extLst>
          </p:cNvPr>
          <p:cNvSpPr/>
          <p:nvPr/>
        </p:nvSpPr>
        <p:spPr>
          <a:xfrm>
            <a:off x="8412480" y="1757680"/>
            <a:ext cx="335280" cy="29565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E4CA32-405F-93A0-DE52-D6658C351A55}"/>
              </a:ext>
            </a:extLst>
          </p:cNvPr>
          <p:cNvSpPr txBox="1"/>
          <p:nvPr/>
        </p:nvSpPr>
        <p:spPr>
          <a:xfrm>
            <a:off x="599266" y="926683"/>
            <a:ext cx="2052446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左スティック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左右移動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680B94B-C5C6-85C1-96B2-BFED6E654CAB}"/>
              </a:ext>
            </a:extLst>
          </p:cNvPr>
          <p:cNvSpPr txBox="1"/>
          <p:nvPr/>
        </p:nvSpPr>
        <p:spPr>
          <a:xfrm>
            <a:off x="3230193" y="929201"/>
            <a:ext cx="2052446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右スティック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カメラ移動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0FF951E-316D-F74F-1A74-AA07A59FFB39}"/>
              </a:ext>
            </a:extLst>
          </p:cNvPr>
          <p:cNvSpPr txBox="1"/>
          <p:nvPr/>
        </p:nvSpPr>
        <p:spPr>
          <a:xfrm>
            <a:off x="6816021" y="742016"/>
            <a:ext cx="352819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RB</a:t>
            </a:r>
            <a:r>
              <a:rPr kumimoji="1" lang="ja-JP" altLang="en-US" sz="2400" dirty="0"/>
              <a:t>ボタン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押し続けることで弓を引く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ボタンを離すと矢を発射</a:t>
            </a:r>
          </a:p>
        </p:txBody>
      </p:sp>
    </p:spTree>
    <p:extLst>
      <p:ext uri="{BB962C8B-B14F-4D97-AF65-F5344CB8AC3E}">
        <p14:creationId xmlns:p14="http://schemas.microsoft.com/office/powerpoint/2010/main" val="36789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Garamond</vt:lpstr>
      <vt:lpstr>オーガニック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新野 侑</dc:creator>
  <cp:lastModifiedBy>新野 侑</cp:lastModifiedBy>
  <cp:revision>2</cp:revision>
  <dcterms:created xsi:type="dcterms:W3CDTF">2024-07-09T07:02:33Z</dcterms:created>
  <dcterms:modified xsi:type="dcterms:W3CDTF">2024-07-11T02:12:35Z</dcterms:modified>
</cp:coreProperties>
</file>