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8"/>
  </p:notesMasterIdLst>
  <p:sldIdLst>
    <p:sldId id="959" r:id="rId5"/>
    <p:sldId id="963" r:id="rId6"/>
    <p:sldId id="265" r:id="rId7"/>
  </p:sldIdLst>
  <p:sldSz cx="13004800" cy="9753600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14B49D7-EC63-4658-BD32-E1C3791D6B2A}">
          <p14:sldIdLst>
            <p14:sldId id="959"/>
            <p14:sldId id="9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1348">
          <p15:clr>
            <a:srgbClr val="A4A3A4"/>
          </p15:clr>
        </p15:guide>
        <p15:guide id="3" orient="horz" pos="2573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orient="horz" pos="623">
          <p15:clr>
            <a:srgbClr val="A4A3A4"/>
          </p15:clr>
        </p15:guide>
        <p15:guide id="8" pos="2100">
          <p15:clr>
            <a:srgbClr val="A4A3A4"/>
          </p15:clr>
        </p15:guide>
        <p15:guide id="9" pos="195">
          <p15:clr>
            <a:srgbClr val="A4A3A4"/>
          </p15:clr>
        </p15:guide>
        <p15:guide id="10" pos="7997">
          <p15:clr>
            <a:srgbClr val="A4A3A4"/>
          </p15:clr>
        </p15:guide>
        <p15:guide id="11" pos="4414">
          <p15:clr>
            <a:srgbClr val="A4A3A4"/>
          </p15:clr>
        </p15:guide>
        <p15:guide id="12" pos="8042">
          <p15:clr>
            <a:srgbClr val="A4A3A4"/>
          </p15:clr>
        </p15:guide>
        <p15:guide id="13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サムライ プラン" initials="サプ" lastIdx="1" clrIdx="0">
    <p:extLst>
      <p:ext uri="{19B8F6BF-5375-455C-9EA6-DF929625EA0E}">
        <p15:presenceInfo xmlns:p15="http://schemas.microsoft.com/office/powerpoint/2012/main" userId="141bd9d461487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FFCC"/>
    <a:srgbClr val="008000"/>
    <a:srgbClr val="FF6600"/>
    <a:srgbClr val="99FFCC"/>
    <a:srgbClr val="FF99FF"/>
    <a:srgbClr val="3333CC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8903" autoAdjust="0"/>
  </p:normalViewPr>
  <p:slideViewPr>
    <p:cSldViewPr>
      <p:cViewPr varScale="1">
        <p:scale>
          <a:sx n="69" d="100"/>
          <a:sy n="69" d="100"/>
        </p:scale>
        <p:origin x="1736" y="60"/>
      </p:cViewPr>
      <p:guideLst>
        <p:guide orient="horz" pos="1847"/>
        <p:guide orient="horz" pos="1348"/>
        <p:guide orient="horz" pos="2573"/>
        <p:guide orient="horz" pos="577"/>
        <p:guide orient="horz" pos="214"/>
        <p:guide orient="horz" pos="169"/>
        <p:guide orient="horz" pos="623"/>
        <p:guide pos="2100"/>
        <p:guide pos="195"/>
        <p:guide pos="7997"/>
        <p:guide pos="4414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989A83E4-5C03-4309-8CD3-8B3156376F81}" type="datetimeFigureOut">
              <a:rPr lang="ja-JP" altLang="en-US"/>
              <a:pPr>
                <a:defRPr/>
              </a:pPr>
              <a:t>2024/3/11</a:t>
            </a:fld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D0B97799-C52D-4B1B-8C6A-C4BBF31C5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9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824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52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4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サブタイトルの書式設定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13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941E40BA-8976-4AC2-9863-434D0BBAF84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2034229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634B8-4D01-444F-826B-F16850EC62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688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C180A-A7A6-4CA3-A973-E773E60583F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7545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2FEE-566E-428C-95B5-E91AE52A11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202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F67DB-3C8B-4985-91DD-91A56B162E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734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5E34-BD12-4707-91F3-7A5C88EE4F8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8649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6410-93B2-450C-B4B3-CED10DB12A0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93665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4853-F155-4546-9A2C-345504071B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85276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224AA-6443-4BD3-8ADD-DA9EB31F8C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319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CA36-75F0-4D9F-A87D-B571B0A7E8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22695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76A6-1325-4FCD-97AF-1A958D3281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090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11B86913-155A-45B1-BDF2-953A335059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hf hdr="0" ftr="0" dt="0"/>
  <p:txStyles>
    <p:titleStyle>
      <a:lvl1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50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メイリオ" pitchFamily="50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741760" y="568734"/>
            <a:ext cx="6701541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065785"/>
            <a:ext cx="12502210" cy="1980463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kumimoji="1" lang="ja-JP" altLang="en-US" sz="1100" dirty="0">
              <a:solidFill>
                <a:schemeClr val="tx1"/>
              </a:solidFill>
            </a:endParaRPr>
          </a:p>
          <a:p>
            <a:endParaRPr lang="ja-JP" altLang="en-US" sz="1100" i="1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93688" y="1390697"/>
            <a:ext cx="1728403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1930431" y="1360825"/>
            <a:ext cx="4968552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5988069"/>
            <a:ext cx="3691330" cy="999988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283274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21DAFFA-F522-8537-6A97-B4AB5156C89C}"/>
              </a:ext>
            </a:extLst>
          </p:cNvPr>
          <p:cNvSpPr/>
          <p:nvPr/>
        </p:nvSpPr>
        <p:spPr bwMode="auto">
          <a:xfrm>
            <a:off x="93700" y="464185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93700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6E0C100-FD55-69C2-F4C8-FF66BC3CEC2E}"/>
              </a:ext>
            </a:extLst>
          </p:cNvPr>
          <p:cNvSpPr/>
          <p:nvPr/>
        </p:nvSpPr>
        <p:spPr bwMode="auto">
          <a:xfrm>
            <a:off x="4414707" y="464185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1C154-9703-A9F2-BB41-84C97026B5D6}"/>
              </a:ext>
            </a:extLst>
          </p:cNvPr>
          <p:cNvSpPr/>
          <p:nvPr/>
        </p:nvSpPr>
        <p:spPr bwMode="auto">
          <a:xfrm>
            <a:off x="8735715" y="464185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127412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4CFA8F-813C-9141-3E5F-9531EDBE0CB8}"/>
              </a:ext>
            </a:extLst>
          </p:cNvPr>
          <p:cNvSpPr/>
          <p:nvPr/>
        </p:nvSpPr>
        <p:spPr bwMode="auto">
          <a:xfrm>
            <a:off x="7007312" y="1378174"/>
            <a:ext cx="1728403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元の断片</a:t>
            </a:r>
          </a:p>
        </p:txBody>
      </p:sp>
      <p:sp>
        <p:nvSpPr>
          <p:cNvPr id="4" name="四角形: 角を丸くする 10">
            <a:extLst>
              <a:ext uri="{FF2B5EF4-FFF2-40B4-BE49-F238E27FC236}">
                <a16:creationId xmlns:a16="http://schemas.microsoft.com/office/drawing/2014/main" id="{D96F0424-41E8-0A76-3D7B-6CADB007B442}"/>
              </a:ext>
            </a:extLst>
          </p:cNvPr>
          <p:cNvSpPr/>
          <p:nvPr/>
        </p:nvSpPr>
        <p:spPr bwMode="auto">
          <a:xfrm>
            <a:off x="8880586" y="1397550"/>
            <a:ext cx="4009555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E191FF-DADE-4E70-3946-F6742174C3CF}"/>
              </a:ext>
            </a:extLst>
          </p:cNvPr>
          <p:cNvSpPr txBox="1"/>
          <p:nvPr/>
        </p:nvSpPr>
        <p:spPr>
          <a:xfrm>
            <a:off x="2065058" y="1573755"/>
            <a:ext cx="44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River Down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394BAF-6E53-02AF-182F-33E33E1EE021}"/>
              </a:ext>
            </a:extLst>
          </p:cNvPr>
          <p:cNvSpPr txBox="1"/>
          <p:nvPr/>
        </p:nvSpPr>
        <p:spPr>
          <a:xfrm>
            <a:off x="9187863" y="1520108"/>
            <a:ext cx="3395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イカダで流れながら海を目指すゲーム</a:t>
            </a:r>
            <a:endParaRPr kumimoji="1"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829D75-DB35-338F-8C61-0FF9263C6B43}"/>
              </a:ext>
            </a:extLst>
          </p:cNvPr>
          <p:cNvSpPr txBox="1"/>
          <p:nvPr/>
        </p:nvSpPr>
        <p:spPr>
          <a:xfrm flipH="1">
            <a:off x="4557577" y="3394083"/>
            <a:ext cx="3811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/>
              <a:t>敵を弓矢で攻撃し、イカダを操作し攻撃を避ける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C2F8D1-0DB7-866C-27A1-6A41EBB552FF}"/>
              </a:ext>
            </a:extLst>
          </p:cNvPr>
          <p:cNvSpPr txBox="1"/>
          <p:nvPr/>
        </p:nvSpPr>
        <p:spPr>
          <a:xfrm>
            <a:off x="9010218" y="3356492"/>
            <a:ext cx="374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敵の攻撃を避けながら川を下りゴールを目指す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64F17D-1D49-9A3F-5DEE-69B5B544D4AE}"/>
              </a:ext>
            </a:extLst>
          </p:cNvPr>
          <p:cNvSpPr txBox="1"/>
          <p:nvPr/>
        </p:nvSpPr>
        <p:spPr>
          <a:xfrm>
            <a:off x="1678069" y="5116275"/>
            <a:ext cx="2053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/>
              <a:t>川</a:t>
            </a:r>
            <a:endParaRPr kumimoji="1" lang="en-US" altLang="ja-JP" sz="3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915E80-EEAE-C99F-AE31-FD62BD518CAA}"/>
              </a:ext>
            </a:extLst>
          </p:cNvPr>
          <p:cNvSpPr txBox="1"/>
          <p:nvPr/>
        </p:nvSpPr>
        <p:spPr>
          <a:xfrm>
            <a:off x="250502" y="7136333"/>
            <a:ext cx="1250221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000" dirty="0"/>
              <a:t>弓矢で敵を倒したり敵からの攻撃を避けながら川を下りゴールである海を目指すシューティングアクションゲーム</a:t>
            </a:r>
            <a:endParaRPr kumimoji="1" lang="en-US" altLang="ja-JP" sz="4000" dirty="0"/>
          </a:p>
          <a:p>
            <a:pPr algn="l"/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4509601-2125-C1F6-B755-15B055BE4243}"/>
              </a:ext>
            </a:extLst>
          </p:cNvPr>
          <p:cNvSpPr txBox="1"/>
          <p:nvPr/>
        </p:nvSpPr>
        <p:spPr>
          <a:xfrm>
            <a:off x="8796009" y="520860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シューティングアクションゲーム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4B50A6-4961-933B-0FD9-53712CE4DF87}"/>
              </a:ext>
            </a:extLst>
          </p:cNvPr>
          <p:cNvSpPr txBox="1"/>
          <p:nvPr/>
        </p:nvSpPr>
        <p:spPr>
          <a:xfrm>
            <a:off x="4483943" y="5185549"/>
            <a:ext cx="410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ステージをクリアし海を目指す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1A7217-8A86-C0E0-8484-69CF0A919627}"/>
              </a:ext>
            </a:extLst>
          </p:cNvPr>
          <p:cNvSpPr txBox="1"/>
          <p:nvPr/>
        </p:nvSpPr>
        <p:spPr>
          <a:xfrm>
            <a:off x="372870" y="348320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弓使い</a:t>
            </a:r>
          </a:p>
        </p:txBody>
      </p:sp>
    </p:spTree>
    <p:extLst>
      <p:ext uri="{BB962C8B-B14F-4D97-AF65-F5344CB8AC3E}">
        <p14:creationId xmlns:p14="http://schemas.microsoft.com/office/powerpoint/2010/main" val="26541137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955" y="484491"/>
            <a:ext cx="10512910" cy="792056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08"/>
            <a:r>
              <a:rPr lang="ja-JP" altLang="en-US" sz="3599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ゲーム画面　作成シート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9BB18A-33D3-407D-9079-0641D9CE13F7}"/>
              </a:ext>
            </a:extLst>
          </p:cNvPr>
          <p:cNvSpPr/>
          <p:nvPr/>
        </p:nvSpPr>
        <p:spPr bwMode="auto">
          <a:xfrm>
            <a:off x="669989" y="2212613"/>
            <a:ext cx="11808832" cy="617812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08"/>
            <a:endParaRPr lang="ja-JP" altLang="en-US" sz="4399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5ECD96-F824-1918-2286-1AB0A192F1F6}"/>
              </a:ext>
            </a:extLst>
          </p:cNvPr>
          <p:cNvSpPr txBox="1"/>
          <p:nvPr/>
        </p:nvSpPr>
        <p:spPr>
          <a:xfrm>
            <a:off x="309964" y="1362859"/>
            <a:ext cx="1260114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199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ゲーム画面　（視点、</a:t>
            </a:r>
            <a:r>
              <a:rPr kumimoji="1" lang="en-US" altLang="ja-JP" sz="3199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3199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、スクロール方向などがわかるようにしましょう！）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A47686-1ED8-1A86-20C6-2D8028F035CA}"/>
              </a:ext>
            </a:extLst>
          </p:cNvPr>
          <p:cNvSpPr txBox="1"/>
          <p:nvPr/>
        </p:nvSpPr>
        <p:spPr>
          <a:xfrm>
            <a:off x="966282" y="8494117"/>
            <a:ext cx="1180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イカダで川を下りながら敵の攻撃を避けて弓矢で敵を倒し、</a:t>
            </a:r>
            <a:endParaRPr kumimoji="1" lang="en-US" altLang="ja-JP" sz="2800" dirty="0"/>
          </a:p>
          <a:p>
            <a:r>
              <a:rPr kumimoji="1" lang="ja-JP" altLang="en-US" sz="2800" dirty="0"/>
              <a:t>ゴールまで目指すシューティングアクションゲーム</a:t>
            </a:r>
          </a:p>
        </p:txBody>
      </p:sp>
      <p:pic>
        <p:nvPicPr>
          <p:cNvPr id="8" name="図 7" descr="水, 座る, ボート, いかだ が含まれている画像">
            <a:extLst>
              <a:ext uri="{FF2B5EF4-FFF2-40B4-BE49-F238E27FC236}">
                <a16:creationId xmlns:a16="http://schemas.microsoft.com/office/drawing/2014/main" id="{CB32BACD-108E-7211-B5A0-2697F724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91" y="2349349"/>
            <a:ext cx="9255493" cy="5904656"/>
          </a:xfrm>
          <a:prstGeom prst="rect">
            <a:avLst/>
          </a:prstGeom>
        </p:spPr>
      </p:pic>
      <p:pic>
        <p:nvPicPr>
          <p:cNvPr id="15" name="図 14" descr="図形, 四角形&#10;&#10;自動的に生成された説明">
            <a:extLst>
              <a:ext uri="{FF2B5EF4-FFF2-40B4-BE49-F238E27FC236}">
                <a16:creationId xmlns:a16="http://schemas.microsoft.com/office/drawing/2014/main" id="{3AD1DD15-3973-0EC1-83D2-CD2CC2E2E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52" y="7223291"/>
            <a:ext cx="3337168" cy="673851"/>
          </a:xfrm>
          <a:prstGeom prst="rect">
            <a:avLst/>
          </a:prstGeom>
        </p:spPr>
      </p:pic>
      <p:pic>
        <p:nvPicPr>
          <p:cNvPr id="17" name="図 16" descr="ケーキ, 座る, グリーン, 誕生日 が含まれている画像&#10;&#10;自動的に生成された説明">
            <a:extLst>
              <a:ext uri="{FF2B5EF4-FFF2-40B4-BE49-F238E27FC236}">
                <a16:creationId xmlns:a16="http://schemas.microsoft.com/office/drawing/2014/main" id="{D7899348-BFE0-3FF0-7883-803F40B77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46" y="5029988"/>
            <a:ext cx="1603056" cy="1453373"/>
          </a:xfrm>
          <a:prstGeom prst="rect">
            <a:avLst/>
          </a:prstGeom>
        </p:spPr>
      </p:pic>
      <p:pic>
        <p:nvPicPr>
          <p:cNvPr id="25" name="図 24" descr="ノートパソコン, コンピュータ, 座る, 暗い が含まれている画像&#10;&#10;自動的に生成された説明">
            <a:extLst>
              <a:ext uri="{FF2B5EF4-FFF2-40B4-BE49-F238E27FC236}">
                <a16:creationId xmlns:a16="http://schemas.microsoft.com/office/drawing/2014/main" id="{96256F86-EDBA-8E97-2D15-065CA9F39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56" y="-262248"/>
            <a:ext cx="4742970" cy="474297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D71309A-05B5-CC5D-A340-982BABB4490D}"/>
              </a:ext>
            </a:extLst>
          </p:cNvPr>
          <p:cNvSpPr txBox="1"/>
          <p:nvPr/>
        </p:nvSpPr>
        <p:spPr>
          <a:xfrm>
            <a:off x="2225307" y="3251081"/>
            <a:ext cx="2531482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船の進行ゲージ</a:t>
            </a:r>
          </a:p>
        </p:txBody>
      </p:sp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37F98CFF-D3D3-68E6-058F-310FBE3369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92" y="5014907"/>
            <a:ext cx="1592949" cy="119471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C8BB1C9-2195-252C-D2B0-D6C5D1B08821}"/>
              </a:ext>
            </a:extLst>
          </p:cNvPr>
          <p:cNvSpPr txBox="1"/>
          <p:nvPr/>
        </p:nvSpPr>
        <p:spPr>
          <a:xfrm>
            <a:off x="8634303" y="4384750"/>
            <a:ext cx="200995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敵を倒すと</a:t>
            </a:r>
            <a:endParaRPr kumimoji="1" lang="en-US" altLang="ja-JP" sz="2000" dirty="0"/>
          </a:p>
          <a:p>
            <a:r>
              <a:rPr kumimoji="1" lang="ja-JP" altLang="en-US" sz="2000" dirty="0"/>
              <a:t>アイテムが出る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11C1D58-04BC-164A-0C8C-452ED4ED5098}"/>
              </a:ext>
            </a:extLst>
          </p:cNvPr>
          <p:cNvSpPr txBox="1"/>
          <p:nvPr/>
        </p:nvSpPr>
        <p:spPr>
          <a:xfrm>
            <a:off x="4766439" y="7287895"/>
            <a:ext cx="308542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プレイヤーの体力ゲージとスタミナゲージ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FD3A09F-C8E8-3765-1B5E-37732BA0D65B}"/>
              </a:ext>
            </a:extLst>
          </p:cNvPr>
          <p:cNvSpPr txBox="1"/>
          <p:nvPr/>
        </p:nvSpPr>
        <p:spPr>
          <a:xfrm>
            <a:off x="3307333" y="5646568"/>
            <a:ext cx="992282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障害物</a:t>
            </a:r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BBFD6F5B-0613-BC30-803B-DB73928AEFFB}"/>
              </a:ext>
            </a:extLst>
          </p:cNvPr>
          <p:cNvSpPr/>
          <p:nvPr/>
        </p:nvSpPr>
        <p:spPr bwMode="auto">
          <a:xfrm rot="1036221">
            <a:off x="5207680" y="3759260"/>
            <a:ext cx="524956" cy="273630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4447172-30B4-D75C-50E2-3EEA1B068F16}"/>
              </a:ext>
            </a:extLst>
          </p:cNvPr>
          <p:cNvSpPr txBox="1"/>
          <p:nvPr/>
        </p:nvSpPr>
        <p:spPr>
          <a:xfrm>
            <a:off x="4756789" y="4421312"/>
            <a:ext cx="1463962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進行方向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113F05-8857-D20A-BC19-E4642CC6D643}"/>
              </a:ext>
            </a:extLst>
          </p:cNvPr>
          <p:cNvCxnSpPr>
            <a:cxnSpLocks/>
          </p:cNvCxnSpPr>
          <p:nvPr/>
        </p:nvCxnSpPr>
        <p:spPr bwMode="auto">
          <a:xfrm>
            <a:off x="6348826" y="4821422"/>
            <a:ext cx="44160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5EEEFB-D842-CB73-78F2-991376CAB5CA}"/>
              </a:ext>
            </a:extLst>
          </p:cNvPr>
          <p:cNvCxnSpPr>
            <a:cxnSpLocks/>
          </p:cNvCxnSpPr>
          <p:nvPr/>
        </p:nvCxnSpPr>
        <p:spPr bwMode="auto">
          <a:xfrm flipH="1">
            <a:off x="6569629" y="4588768"/>
            <a:ext cx="4779" cy="4412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6A20F6-AAEB-896C-A122-D77596504BA0}"/>
              </a:ext>
            </a:extLst>
          </p:cNvPr>
          <p:cNvSpPr txBox="1"/>
          <p:nvPr/>
        </p:nvSpPr>
        <p:spPr>
          <a:xfrm>
            <a:off x="6853081" y="4421312"/>
            <a:ext cx="1313646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弓の標準</a:t>
            </a:r>
          </a:p>
        </p:txBody>
      </p:sp>
    </p:spTree>
    <p:extLst>
      <p:ext uri="{BB962C8B-B14F-4D97-AF65-F5344CB8AC3E}">
        <p14:creationId xmlns:p14="http://schemas.microsoft.com/office/powerpoint/2010/main" val="39276811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額縁 5">
            <a:extLst>
              <a:ext uri="{FF2B5EF4-FFF2-40B4-BE49-F238E27FC236}">
                <a16:creationId xmlns:a16="http://schemas.microsoft.com/office/drawing/2014/main" id="{C2798437-79CC-2579-EB38-896DD2C52DF4}"/>
              </a:ext>
            </a:extLst>
          </p:cNvPr>
          <p:cNvSpPr/>
          <p:nvPr/>
        </p:nvSpPr>
        <p:spPr bwMode="auto">
          <a:xfrm>
            <a:off x="165696" y="412304"/>
            <a:ext cx="12313368" cy="792088"/>
          </a:xfrm>
          <a:prstGeom prst="bevel">
            <a:avLst/>
          </a:prstGeom>
          <a:solidFill>
            <a:srgbClr val="00660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基本フローの作成</a:t>
            </a:r>
          </a:p>
        </p:txBody>
      </p:sp>
      <p:sp>
        <p:nvSpPr>
          <p:cNvPr id="18" name="円/楕円 2">
            <a:extLst>
              <a:ext uri="{FF2B5EF4-FFF2-40B4-BE49-F238E27FC236}">
                <a16:creationId xmlns:a16="http://schemas.microsoft.com/office/drawing/2014/main" id="{E7F92F28-4DB8-45CF-9DCB-EA2542F5B0BF}"/>
              </a:ext>
            </a:extLst>
          </p:cNvPr>
          <p:cNvSpPr/>
          <p:nvPr/>
        </p:nvSpPr>
        <p:spPr bwMode="auto">
          <a:xfrm>
            <a:off x="84701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状況を把握</a:t>
            </a:r>
          </a:p>
        </p:txBody>
      </p:sp>
      <p:sp>
        <p:nvSpPr>
          <p:cNvPr id="19" name="円/楕円 7">
            <a:extLst>
              <a:ext uri="{FF2B5EF4-FFF2-40B4-BE49-F238E27FC236}">
                <a16:creationId xmlns:a16="http://schemas.microsoft.com/office/drawing/2014/main" id="{FB05A037-8CCD-4BA6-A98E-F6A04202181F}"/>
              </a:ext>
            </a:extLst>
          </p:cNvPr>
          <p:cNvSpPr/>
          <p:nvPr/>
        </p:nvSpPr>
        <p:spPr bwMode="auto">
          <a:xfrm>
            <a:off x="445709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②操作</a:t>
            </a:r>
            <a:endParaRPr lang="en-US" altLang="ja-JP" sz="1991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アクション！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3BE223C-35F5-45C8-8816-619602BF742E}"/>
              </a:ext>
            </a:extLst>
          </p:cNvPr>
          <p:cNvCxnSpPr>
            <a:stCxn id="18" idx="6"/>
            <a:endCxn id="19" idx="2"/>
          </p:cNvCxnSpPr>
          <p:nvPr/>
        </p:nvCxnSpPr>
        <p:spPr bwMode="auto">
          <a:xfrm>
            <a:off x="3253737" y="2041607"/>
            <a:ext cx="120335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吹き出し 30">
            <a:extLst>
              <a:ext uri="{FF2B5EF4-FFF2-40B4-BE49-F238E27FC236}">
                <a16:creationId xmlns:a16="http://schemas.microsoft.com/office/drawing/2014/main" id="{EA6996FE-EDB3-489A-8FF8-41D13ECE7176}"/>
              </a:ext>
            </a:extLst>
          </p:cNvPr>
          <p:cNvSpPr/>
          <p:nvPr/>
        </p:nvSpPr>
        <p:spPr bwMode="auto">
          <a:xfrm>
            <a:off x="2953058" y="2317286"/>
            <a:ext cx="1710037" cy="629254"/>
          </a:xfrm>
          <a:prstGeom prst="wedgeRoundRectCallout">
            <a:avLst>
              <a:gd name="adj1" fmla="val -18744"/>
              <a:gd name="adj2" fmla="val -9434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①考える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564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「どうしよう？」</a:t>
            </a:r>
          </a:p>
        </p:txBody>
      </p:sp>
      <p:sp>
        <p:nvSpPr>
          <p:cNvPr id="22" name="円/楕円 2">
            <a:extLst>
              <a:ext uri="{FF2B5EF4-FFF2-40B4-BE49-F238E27FC236}">
                <a16:creationId xmlns:a16="http://schemas.microsoft.com/office/drawing/2014/main" id="{E91D5B78-1438-4A21-9E2C-CB7FC720212B}"/>
              </a:ext>
            </a:extLst>
          </p:cNvPr>
          <p:cNvSpPr/>
          <p:nvPr/>
        </p:nvSpPr>
        <p:spPr bwMode="auto">
          <a:xfrm>
            <a:off x="7782491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④振り返る</a:t>
            </a:r>
            <a:endParaRPr lang="en-US" altLang="ja-JP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新状況</a:t>
            </a:r>
          </a:p>
        </p:txBody>
      </p:sp>
      <p:sp>
        <p:nvSpPr>
          <p:cNvPr id="23" name="角丸四角形吹き出し 30">
            <a:extLst>
              <a:ext uri="{FF2B5EF4-FFF2-40B4-BE49-F238E27FC236}">
                <a16:creationId xmlns:a16="http://schemas.microsoft.com/office/drawing/2014/main" id="{851B05A6-6618-4A5F-B917-A962DFE6083B}"/>
              </a:ext>
            </a:extLst>
          </p:cNvPr>
          <p:cNvSpPr/>
          <p:nvPr/>
        </p:nvSpPr>
        <p:spPr bwMode="auto">
          <a:xfrm>
            <a:off x="6753141" y="1087579"/>
            <a:ext cx="1456698" cy="629254"/>
          </a:xfrm>
          <a:prstGeom prst="wedgeRoundRectCallout">
            <a:avLst>
              <a:gd name="adj1" fmla="val -21916"/>
              <a:gd name="adj2" fmla="val 979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③結果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出る</a:t>
            </a:r>
            <a:endParaRPr lang="ja-JP" altLang="en-US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E6245C39-8047-4B4F-9B58-F17E5138FC72}"/>
              </a:ext>
            </a:extLst>
          </p:cNvPr>
          <p:cNvCxnSpPr>
            <a:stCxn id="22" idx="4"/>
          </p:cNvCxnSpPr>
          <p:nvPr/>
        </p:nvCxnSpPr>
        <p:spPr bwMode="auto">
          <a:xfrm rot="5400000">
            <a:off x="5464894" y="-1088182"/>
            <a:ext cx="6936" cy="7046147"/>
          </a:xfrm>
          <a:prstGeom prst="bentConnector4">
            <a:avLst>
              <a:gd name="adj1" fmla="val 8815386"/>
              <a:gd name="adj2" fmla="val 99806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4335AA-ABB1-42BA-947E-E0706FFA80CA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863817" y="2041607"/>
            <a:ext cx="918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2">
            <a:extLst>
              <a:ext uri="{FF2B5EF4-FFF2-40B4-BE49-F238E27FC236}">
                <a16:creationId xmlns:a16="http://schemas.microsoft.com/office/drawing/2014/main" id="{83240305-63C5-4B56-9CCC-4BFA65CA6C6C}"/>
              </a:ext>
            </a:extLst>
          </p:cNvPr>
          <p:cNvSpPr/>
          <p:nvPr/>
        </p:nvSpPr>
        <p:spPr bwMode="auto">
          <a:xfrm>
            <a:off x="309711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28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イカダで川で下る</a:t>
            </a:r>
          </a:p>
        </p:txBody>
      </p:sp>
      <p:sp>
        <p:nvSpPr>
          <p:cNvPr id="44" name="円/楕円 7">
            <a:extLst>
              <a:ext uri="{FF2B5EF4-FFF2-40B4-BE49-F238E27FC236}">
                <a16:creationId xmlns:a16="http://schemas.microsoft.com/office/drawing/2014/main" id="{DC4B5910-97F7-4BDB-B713-85CAF7443061}"/>
              </a:ext>
            </a:extLst>
          </p:cNvPr>
          <p:cNvSpPr/>
          <p:nvPr/>
        </p:nvSpPr>
        <p:spPr bwMode="auto">
          <a:xfrm>
            <a:off x="4820183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endParaRPr lang="ja-JP" altLang="en-US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45" name="円/楕円 2">
            <a:extLst>
              <a:ext uri="{FF2B5EF4-FFF2-40B4-BE49-F238E27FC236}">
                <a16:creationId xmlns:a16="http://schemas.microsoft.com/office/drawing/2014/main" id="{DBCD7921-8338-4375-B5C4-25E9FCAA9210}"/>
              </a:ext>
            </a:extLst>
          </p:cNvPr>
          <p:cNvSpPr/>
          <p:nvPr/>
        </p:nvSpPr>
        <p:spPr bwMode="auto">
          <a:xfrm>
            <a:off x="9062684" y="4203451"/>
            <a:ext cx="3277164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endParaRPr lang="ja-JP" altLang="en-US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4C53935-3D46-48F0-ADFA-1AD01C1B3A7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3684694" y="5560771"/>
            <a:ext cx="113548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9E5B85E-BBC3-48DE-B552-95EB030AE74A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 bwMode="auto">
          <a:xfrm>
            <a:off x="8195165" y="5560771"/>
            <a:ext cx="867520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D7A78E1-E6F5-4038-857F-DC4E56BB52D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340203" y="2523133"/>
            <a:ext cx="18062" cy="8704064"/>
          </a:xfrm>
          <a:prstGeom prst="bentConnector3">
            <a:avLst>
              <a:gd name="adj1" fmla="val 12073281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30137517-DF71-4A84-AE20-B1B0408BDC2C}"/>
              </a:ext>
            </a:extLst>
          </p:cNvPr>
          <p:cNvSpPr/>
          <p:nvPr/>
        </p:nvSpPr>
        <p:spPr>
          <a:xfrm>
            <a:off x="2918002" y="6927123"/>
            <a:ext cx="3034453" cy="1805786"/>
          </a:xfrm>
          <a:prstGeom prst="wedgeRectCallout">
            <a:avLst>
              <a:gd name="adj1" fmla="val -12725"/>
              <a:gd name="adj2" fmla="val -123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030688D5-310D-A9F4-4010-1A345B09A889}"/>
              </a:ext>
            </a:extLst>
          </p:cNvPr>
          <p:cNvSpPr/>
          <p:nvPr/>
        </p:nvSpPr>
        <p:spPr>
          <a:xfrm rot="10800000" flipV="1">
            <a:off x="6863817" y="3217992"/>
            <a:ext cx="3034453" cy="786569"/>
          </a:xfrm>
          <a:prstGeom prst="wedgeRectCallout">
            <a:avLst>
              <a:gd name="adj1" fmla="val -3166"/>
              <a:gd name="adj2" fmla="val 2584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57EC34-A6C8-5862-4B8D-0C2E3CC5F24B}"/>
              </a:ext>
            </a:extLst>
          </p:cNvPr>
          <p:cNvSpPr txBox="1"/>
          <p:nvPr/>
        </p:nvSpPr>
        <p:spPr>
          <a:xfrm>
            <a:off x="3056467" y="7298187"/>
            <a:ext cx="2757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b="1" dirty="0"/>
              <a:t>岸辺の敵が攻撃してくる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E1A86F-6D38-F2BE-739D-F0EB964FAF9E}"/>
              </a:ext>
            </a:extLst>
          </p:cNvPr>
          <p:cNvSpPr txBox="1"/>
          <p:nvPr/>
        </p:nvSpPr>
        <p:spPr>
          <a:xfrm>
            <a:off x="5329896" y="5123986"/>
            <a:ext cx="2648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b="1" dirty="0"/>
              <a:t>弓を使って敵を倒していく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1E8C1D-087C-7B7F-34A7-11B697A073BB}"/>
              </a:ext>
            </a:extLst>
          </p:cNvPr>
          <p:cNvSpPr txBox="1"/>
          <p:nvPr/>
        </p:nvSpPr>
        <p:spPr>
          <a:xfrm>
            <a:off x="6971140" y="3208960"/>
            <a:ext cx="281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b="1" dirty="0"/>
              <a:t>攻撃を受けた敵が倒れる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20775C-1C84-E403-016C-CFCEDFD6EB84}"/>
              </a:ext>
            </a:extLst>
          </p:cNvPr>
          <p:cNvSpPr txBox="1"/>
          <p:nvPr/>
        </p:nvSpPr>
        <p:spPr>
          <a:xfrm>
            <a:off x="9375047" y="5057739"/>
            <a:ext cx="2694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b="1" dirty="0"/>
              <a:t>新しい敵が出てくる</a:t>
            </a:r>
          </a:p>
        </p:txBody>
      </p:sp>
    </p:spTree>
    <p:extLst>
      <p:ext uri="{BB962C8B-B14F-4D97-AF65-F5344CB8AC3E}">
        <p14:creationId xmlns:p14="http://schemas.microsoft.com/office/powerpoint/2010/main" val="3086976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45d2d6-a92f-4661-8023-40e90cb829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3F7061CC2D78740BF3F94D0F9285E4D" ma:contentTypeVersion="13" ma:contentTypeDescription="新しいドキュメントを作成します。" ma:contentTypeScope="" ma:versionID="6b041efa7da0f80aa65e8c6d2184afcd">
  <xsd:schema xmlns:xsd="http://www.w3.org/2001/XMLSchema" xmlns:xs="http://www.w3.org/2001/XMLSchema" xmlns:p="http://schemas.microsoft.com/office/2006/metadata/properties" xmlns:ns3="b745d2d6-a92f-4661-8023-40e90cb8292a" xmlns:ns4="0a43c057-19d6-4f7c-8ba4-9b8c7631aa9d" targetNamespace="http://schemas.microsoft.com/office/2006/metadata/properties" ma:root="true" ma:fieldsID="1005e4e7559aa2a673918913deef1a93" ns3:_="" ns4:_="">
    <xsd:import namespace="b745d2d6-a92f-4661-8023-40e90cb8292a"/>
    <xsd:import namespace="0a43c057-19d6-4f7c-8ba4-9b8c7631aa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5d2d6-a92f-4661-8023-40e90cb82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3c057-19d6-4f7c-8ba4-9b8c7631aa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FB5D8-0C55-4D94-8081-EDD13E4EC469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b745d2d6-a92f-4661-8023-40e90cb8292a"/>
    <ds:schemaRef ds:uri="http://schemas.openxmlformats.org/package/2006/metadata/core-properties"/>
    <ds:schemaRef ds:uri="http://schemas.microsoft.com/office/infopath/2007/PartnerControls"/>
    <ds:schemaRef ds:uri="0a43c057-19d6-4f7c-8ba4-9b8c7631aa9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8B26E-8A91-4C40-A0FD-20071BE476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3E65E-BA82-43A1-B72F-AEDA540CD0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5d2d6-a92f-4661-8023-40e90cb8292a"/>
    <ds:schemaRef ds:uri="0a43c057-19d6-4f7c-8ba4-9b8c7631aa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10557</TotalTime>
  <Pages>0</Pages>
  <Words>226</Words>
  <Characters>0</Characters>
  <Application>Microsoft Office PowerPoint</Application>
  <PresentationFormat>ユーザー設定</PresentationFormat>
  <Lines>0</Lines>
  <Paragraphs>47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HGP行書体</vt:lpstr>
      <vt:lpstr>HGP創英角ｺﾞｼｯｸUB</vt:lpstr>
      <vt:lpstr>HGSSoeiKakugothicUB</vt:lpstr>
      <vt:lpstr>HGSSoeiKakugothicUB</vt:lpstr>
      <vt:lpstr>ＭＳ Ｐゴシック</vt:lpstr>
      <vt:lpstr>ヒラギノ角ゴ Pro W3</vt:lpstr>
      <vt:lpstr>メイリオ</vt:lpstr>
      <vt:lpstr>Arial</vt:lpstr>
      <vt:lpstr>Calibri</vt:lpstr>
      <vt:lpstr>Wingdings</vt:lpstr>
      <vt:lpstr>blank</vt:lpstr>
      <vt:lpstr>PowerPoint プレゼンテーション</vt:lpstr>
      <vt:lpstr>PowerPoint プレゼンテーション</vt:lpstr>
      <vt:lpstr>PowerPoint プレゼンテーション</vt:lpstr>
    </vt:vector>
  </TitlesOfParts>
  <Company>DeNA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ゲーム人材採用 検討タタキ</dc:title>
  <dc:creator>DeNA</dc:creator>
  <cp:lastModifiedBy>阿部 匠</cp:lastModifiedBy>
  <cp:revision>403</cp:revision>
  <cp:lastPrinted>2015-06-04T04:49:43Z</cp:lastPrinted>
  <dcterms:created xsi:type="dcterms:W3CDTF">2014-10-09T12:23:57Z</dcterms:created>
  <dcterms:modified xsi:type="dcterms:W3CDTF">2024-03-11T00:40:25Z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0x010100B3F7061CC2D78740BF3F94D0F9285E4D</vt:lpwstr>
  </property>
</Properties>
</file>