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10"/>
  </p:notesMasterIdLst>
  <p:sldIdLst>
    <p:sldId id="959" r:id="rId5"/>
    <p:sldId id="963" r:id="rId6"/>
    <p:sldId id="937" r:id="rId7"/>
    <p:sldId id="265" r:id="rId8"/>
    <p:sldId id="978" r:id="rId9"/>
  </p:sldIdLst>
  <p:sldSz cx="13004800" cy="9753600"/>
  <p:notesSz cx="6807200" cy="9939338"/>
  <p:defaultTextStyle>
    <a:defPPr>
      <a:defRPr lang="en-US"/>
    </a:defPPr>
    <a:lvl1pPr algn="ctr" rtl="0" fontAlgn="base">
      <a:spcBef>
        <a:spcPct val="0"/>
      </a:spcBef>
      <a:spcAft>
        <a:spcPct val="0"/>
      </a:spcAft>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1pPr>
    <a:lvl2pPr marL="457200" algn="ctr" rtl="0" fontAlgn="base">
      <a:spcBef>
        <a:spcPct val="0"/>
      </a:spcBef>
      <a:spcAft>
        <a:spcPct val="0"/>
      </a:spcAft>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2pPr>
    <a:lvl3pPr marL="914400" algn="ctr" rtl="0" fontAlgn="base">
      <a:spcBef>
        <a:spcPct val="0"/>
      </a:spcBef>
      <a:spcAft>
        <a:spcPct val="0"/>
      </a:spcAft>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3pPr>
    <a:lvl4pPr marL="1371600" algn="ctr" rtl="0" fontAlgn="base">
      <a:spcBef>
        <a:spcPct val="0"/>
      </a:spcBef>
      <a:spcAft>
        <a:spcPct val="0"/>
      </a:spcAft>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4pPr>
    <a:lvl5pPr marL="1828800" algn="ctr" rtl="0" fontAlgn="base">
      <a:spcBef>
        <a:spcPct val="0"/>
      </a:spcBef>
      <a:spcAft>
        <a:spcPct val="0"/>
      </a:spcAft>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5pPr>
    <a:lvl6pPr marL="2286000" algn="l" defTabSz="914400" rtl="0" eaLnBrk="1" latinLnBrk="0" hangingPunct="1">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6pPr>
    <a:lvl7pPr marL="2743200" algn="l" defTabSz="914400" rtl="0" eaLnBrk="1" latinLnBrk="0" hangingPunct="1">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7pPr>
    <a:lvl8pPr marL="3200400" algn="l" defTabSz="914400" rtl="0" eaLnBrk="1" latinLnBrk="0" hangingPunct="1">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8pPr>
    <a:lvl9pPr marL="3657600" algn="l" defTabSz="914400" rtl="0" eaLnBrk="1" latinLnBrk="0" hangingPunct="1">
      <a:defRPr sz="4400" kern="1200">
        <a:solidFill>
          <a:srgbClr val="000000"/>
        </a:solidFill>
        <a:latin typeface="Calibri" pitchFamily="34" charset="0"/>
        <a:ea typeface="メイリオ" pitchFamily="50" charset="-128"/>
        <a:cs typeface="メイリオ" pitchFamily="50" charset="-128"/>
        <a:sym typeface="ヒラギノ角ゴ Pro W3" pitchFamily="-84" charset="-128"/>
      </a:defRPr>
    </a:lvl9pPr>
  </p:defaultTextStyle>
  <p:extLst>
    <p:ext uri="{521415D9-36F7-43E2-AB2F-B90AF26B5E84}">
      <p14:sectionLst xmlns:p14="http://schemas.microsoft.com/office/powerpoint/2010/main">
        <p14:section name="既定のセクション" id="{514B49D7-EC63-4658-BD32-E1C3791D6B2A}">
          <p14:sldIdLst>
            <p14:sldId id="959"/>
            <p14:sldId id="963"/>
            <p14:sldId id="937"/>
            <p14:sldId id="265"/>
            <p14:sldId id="978"/>
          </p14:sldIdLst>
        </p14:section>
      </p14:sectionLst>
    </p:ext>
    <p:ext uri="{EFAFB233-063F-42B5-8137-9DF3F51BA10A}">
      <p15:sldGuideLst xmlns:p15="http://schemas.microsoft.com/office/powerpoint/2012/main">
        <p15:guide id="1" orient="horz" pos="1847">
          <p15:clr>
            <a:srgbClr val="A4A3A4"/>
          </p15:clr>
        </p15:guide>
        <p15:guide id="2" orient="horz" pos="1348">
          <p15:clr>
            <a:srgbClr val="A4A3A4"/>
          </p15:clr>
        </p15:guide>
        <p15:guide id="3" orient="horz" pos="2573">
          <p15:clr>
            <a:srgbClr val="A4A3A4"/>
          </p15:clr>
        </p15:guide>
        <p15:guide id="4" orient="horz" pos="577">
          <p15:clr>
            <a:srgbClr val="A4A3A4"/>
          </p15:clr>
        </p15:guide>
        <p15:guide id="5" orient="horz" pos="214">
          <p15:clr>
            <a:srgbClr val="A4A3A4"/>
          </p15:clr>
        </p15:guide>
        <p15:guide id="6" orient="horz" pos="169">
          <p15:clr>
            <a:srgbClr val="A4A3A4"/>
          </p15:clr>
        </p15:guide>
        <p15:guide id="7" orient="horz" pos="623">
          <p15:clr>
            <a:srgbClr val="A4A3A4"/>
          </p15:clr>
        </p15:guide>
        <p15:guide id="8" pos="2100">
          <p15:clr>
            <a:srgbClr val="A4A3A4"/>
          </p15:clr>
        </p15:guide>
        <p15:guide id="9" pos="195">
          <p15:clr>
            <a:srgbClr val="A4A3A4"/>
          </p15:clr>
        </p15:guide>
        <p15:guide id="10" pos="7997">
          <p15:clr>
            <a:srgbClr val="A4A3A4"/>
          </p15:clr>
        </p15:guide>
        <p15:guide id="11" pos="4414">
          <p15:clr>
            <a:srgbClr val="A4A3A4"/>
          </p15:clr>
        </p15:guide>
        <p15:guide id="12" pos="8042">
          <p15:clr>
            <a:srgbClr val="A4A3A4"/>
          </p15:clr>
        </p15:guide>
        <p15:guide id="13" pos="758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サムライ プラン" initials="サプ" lastIdx="1" clrIdx="0">
    <p:extLst>
      <p:ext uri="{19B8F6BF-5375-455C-9EA6-DF929625EA0E}">
        <p15:presenceInfo xmlns:p15="http://schemas.microsoft.com/office/powerpoint/2012/main" userId="141bd9d4614875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FFFFCC"/>
    <a:srgbClr val="008000"/>
    <a:srgbClr val="FF6600"/>
    <a:srgbClr val="99FFCC"/>
    <a:srgbClr val="FF99FF"/>
    <a:srgbClr val="3333CC"/>
    <a:srgbClr val="FF99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4" autoAdjust="0"/>
    <p:restoredTop sz="98903" autoAdjust="0"/>
  </p:normalViewPr>
  <p:slideViewPr>
    <p:cSldViewPr>
      <p:cViewPr varScale="1">
        <p:scale>
          <a:sx n="63" d="100"/>
          <a:sy n="63" d="100"/>
        </p:scale>
        <p:origin x="1531" y="43"/>
      </p:cViewPr>
      <p:guideLst>
        <p:guide orient="horz" pos="1847"/>
        <p:guide orient="horz" pos="1348"/>
        <p:guide orient="horz" pos="2573"/>
        <p:guide orient="horz" pos="577"/>
        <p:guide orient="horz" pos="214"/>
        <p:guide orient="horz" pos="169"/>
        <p:guide orient="horz" pos="623"/>
        <p:guide pos="2100"/>
        <p:guide pos="195"/>
        <p:guide pos="7997"/>
        <p:guide pos="4414"/>
        <p:guide pos="8042"/>
        <p:guide pos="75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62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ヒラギノ角ゴ Pro W3" pitchFamily="-84" charset="-128"/>
              </a:defRPr>
            </a:lvl1pPr>
          </a:lstStyle>
          <a:p>
            <a:pPr>
              <a:defRPr/>
            </a:pPr>
            <a:endParaRPr lang="en-US" altLang="ja-JP"/>
          </a:p>
        </p:txBody>
      </p:sp>
      <p:sp>
        <p:nvSpPr>
          <p:cNvPr id="67587" name="Rectangle 3"/>
          <p:cNvSpPr>
            <a:spLocks noGrp="1" noChangeArrowheads="1"/>
          </p:cNvSpPr>
          <p:nvPr>
            <p:ph type="dt" idx="1"/>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ヒラギノ角ゴ Pro W3" pitchFamily="-84" charset="-128"/>
              </a:defRPr>
            </a:lvl1pPr>
          </a:lstStyle>
          <a:p>
            <a:pPr>
              <a:defRPr/>
            </a:pPr>
            <a:fld id="{989A83E4-5C03-4309-8CD3-8B3156376F81}" type="datetimeFigureOut">
              <a:rPr lang="ja-JP" altLang="en-US"/>
              <a:pPr>
                <a:defRPr/>
              </a:pPr>
              <a:t>2024/2/28</a:t>
            </a:fld>
            <a:endParaRPr lang="en-US" altLang="ja-JP"/>
          </a:p>
        </p:txBody>
      </p:sp>
      <p:sp>
        <p:nvSpPr>
          <p:cNvPr id="11268"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9" name="Rectangle 5"/>
          <p:cNvSpPr>
            <a:spLocks noGrp="1" noChangeArrowheads="1"/>
          </p:cNvSpPr>
          <p:nvPr>
            <p:ph type="body" sz="quarter" idx="3"/>
          </p:nvPr>
        </p:nvSpPr>
        <p:spPr bwMode="auto">
          <a:xfrm>
            <a:off x="681038" y="4721225"/>
            <a:ext cx="5445125" cy="447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7590"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ヒラギノ角ゴ Pro W3" pitchFamily="-84" charset="-128"/>
              </a:defRPr>
            </a:lvl1pPr>
          </a:lstStyle>
          <a:p>
            <a:pPr>
              <a:defRPr/>
            </a:pPr>
            <a:endParaRPr lang="en-US" altLang="ja-JP"/>
          </a:p>
        </p:txBody>
      </p:sp>
      <p:sp>
        <p:nvSpPr>
          <p:cNvPr id="67591" name="Rectangle 7"/>
          <p:cNvSpPr>
            <a:spLocks noGrp="1" noChangeArrowheads="1"/>
          </p:cNvSpPr>
          <p:nvPr>
            <p:ph type="sldNum" sz="quarter" idx="5"/>
          </p:nvPr>
        </p:nvSpPr>
        <p:spPr bwMode="auto">
          <a:xfrm>
            <a:off x="3856038"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ヒラギノ角ゴ Pro W3" pitchFamily="-84" charset="-128"/>
              </a:defRPr>
            </a:lvl1pPr>
          </a:lstStyle>
          <a:p>
            <a:pPr>
              <a:defRPr/>
            </a:pPr>
            <a:fld id="{D0B97799-C52D-4B1B-8C6A-C4BBF31C5BDB}" type="slidenum">
              <a:rPr lang="ja-JP" altLang="en-US"/>
              <a:pPr>
                <a:defRPr/>
              </a:pPr>
              <a:t>‹#›</a:t>
            </a:fld>
            <a:endParaRPr lang="en-US" altLang="ja-JP"/>
          </a:p>
        </p:txBody>
      </p:sp>
    </p:spTree>
    <p:extLst>
      <p:ext uri="{BB962C8B-B14F-4D97-AF65-F5344CB8AC3E}">
        <p14:creationId xmlns:p14="http://schemas.microsoft.com/office/powerpoint/2010/main" val="1795910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alibri"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Shape 9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ja-JP" altLang="en-US"/>
          </a:p>
        </p:txBody>
      </p:sp>
      <p:sp>
        <p:nvSpPr>
          <p:cNvPr id="57347" name="Shape 97"/>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1498242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Shape 96"/>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ja-JP" altLang="en-US"/>
          </a:p>
        </p:txBody>
      </p:sp>
      <p:sp>
        <p:nvSpPr>
          <p:cNvPr id="57347" name="Shape 97"/>
          <p:cNvSpPr>
            <a:spLocks noGrp="1" noRot="1" noChangeAspect="1" noTextEdit="1"/>
          </p:cNvSpPr>
          <p:nvPr>
            <p:ph type="sldImg" idx="2"/>
          </p:nvPr>
        </p:nvSpPr>
        <p:spPr>
          <a:noFill/>
          <a:ln>
            <a:round/>
            <a:headEnd/>
            <a:tailEnd/>
          </a:ln>
        </p:spPr>
      </p:sp>
    </p:spTree>
    <p:extLst>
      <p:ext uri="{BB962C8B-B14F-4D97-AF65-F5344CB8AC3E}">
        <p14:creationId xmlns:p14="http://schemas.microsoft.com/office/powerpoint/2010/main" val="21452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p:cNvSpPr>
            <a:spLocks noGrp="1"/>
          </p:cNvSpPr>
          <p:nvPr>
            <p:ph type="sldNum" sz="quarter" idx="10"/>
          </p:nvPr>
        </p:nvSpPr>
        <p:spPr/>
        <p:txBody>
          <a:bodyPr/>
          <a:lstStyle/>
          <a:p>
            <a:pPr>
              <a:defRPr/>
            </a:pPr>
            <a:fld id="{500FE843-D084-3446-957B-6CA67CB968F9}" type="slidenum">
              <a:rPr lang="ja-JP" altLang="en-US" smtClean="0"/>
              <a:pPr>
                <a:defRPr/>
              </a:pPr>
              <a:t>4</a:t>
            </a:fld>
            <a:endParaRPr lang="en-US" altLang="ja-JP"/>
          </a:p>
        </p:txBody>
      </p:sp>
    </p:spTree>
    <p:extLst>
      <p:ext uri="{BB962C8B-B14F-4D97-AF65-F5344CB8AC3E}">
        <p14:creationId xmlns:p14="http://schemas.microsoft.com/office/powerpoint/2010/main" val="322524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659F2-4CEA-A62D-7B23-0B7FB1EA81FE}"/>
            </a:ext>
          </a:extLst>
        </p:cNvPr>
        <p:cNvGrpSpPr/>
        <p:nvPr/>
      </p:nvGrpSpPr>
      <p:grpSpPr>
        <a:xfrm>
          <a:off x="0" y="0"/>
          <a:ext cx="0" cy="0"/>
          <a:chOff x="0" y="0"/>
          <a:chExt cx="0" cy="0"/>
        </a:xfrm>
      </p:grpSpPr>
      <p:sp>
        <p:nvSpPr>
          <p:cNvPr id="2" name="スライド イメージ プレースホルダ 1">
            <a:extLst>
              <a:ext uri="{FF2B5EF4-FFF2-40B4-BE49-F238E27FC236}">
                <a16:creationId xmlns:a16="http://schemas.microsoft.com/office/drawing/2014/main" id="{4B4E1CD0-EA44-008A-A295-8AEC172D990E}"/>
              </a:ext>
            </a:extLst>
          </p:cNvPr>
          <p:cNvSpPr>
            <a:spLocks noGrp="1" noRot="1" noChangeAspect="1"/>
          </p:cNvSpPr>
          <p:nvPr>
            <p:ph type="sldImg"/>
          </p:nvPr>
        </p:nvSpPr>
        <p:spPr/>
      </p:sp>
      <p:sp>
        <p:nvSpPr>
          <p:cNvPr id="3" name="ノート プレースホルダ 2">
            <a:extLst>
              <a:ext uri="{FF2B5EF4-FFF2-40B4-BE49-F238E27FC236}">
                <a16:creationId xmlns:a16="http://schemas.microsoft.com/office/drawing/2014/main" id="{66D96593-C7EB-2A05-6C63-AA14E440718D}"/>
              </a:ext>
            </a:extLst>
          </p:cNvPr>
          <p:cNvSpPr>
            <a:spLocks noGrp="1"/>
          </p:cNvSpPr>
          <p:nvPr>
            <p:ph type="body" idx="1"/>
          </p:nvPr>
        </p:nvSpPr>
        <p:spPr/>
        <p:txBody>
          <a:bodyPr>
            <a:normAutofit/>
          </a:bodyPr>
          <a:lstStyle/>
          <a:p>
            <a:endParaRPr kumimoji="1" lang="en-US" altLang="ja-JP" sz="1200" kern="0" baseline="0" dirty="0">
              <a:solidFill>
                <a:schemeClr val="tx1"/>
              </a:solidFill>
              <a:latin typeface="+mn-ea"/>
              <a:ea typeface="ＭＳ Ｐゴシック" pitchFamily="-84" charset="-128"/>
              <a:cs typeface="ＭＳ Ｐゴシック" pitchFamily="-84" charset="-128"/>
            </a:endParaRPr>
          </a:p>
        </p:txBody>
      </p:sp>
      <p:sp>
        <p:nvSpPr>
          <p:cNvPr id="4" name="スライド番号プレースホルダ 3">
            <a:extLst>
              <a:ext uri="{FF2B5EF4-FFF2-40B4-BE49-F238E27FC236}">
                <a16:creationId xmlns:a16="http://schemas.microsoft.com/office/drawing/2014/main" id="{7C3BF486-A7E8-8082-0FBD-9A406777E6F1}"/>
              </a:ext>
            </a:extLst>
          </p:cNvPr>
          <p:cNvSpPr>
            <a:spLocks noGrp="1"/>
          </p:cNvSpPr>
          <p:nvPr>
            <p:ph type="sldNum" sz="quarter" idx="10"/>
          </p:nvPr>
        </p:nvSpPr>
        <p:spPr/>
        <p:txBody>
          <a:bodyPr/>
          <a:lstStyle/>
          <a:p>
            <a:pPr>
              <a:defRPr/>
            </a:pPr>
            <a:fld id="{500FE843-D084-3446-957B-6CA67CB968F9}" type="slidenum">
              <a:rPr lang="ja-JP" altLang="en-US" smtClean="0"/>
              <a:pPr>
                <a:defRPr/>
              </a:pPr>
              <a:t>5</a:t>
            </a:fld>
            <a:endParaRPr lang="en-US" altLang="ja-JP"/>
          </a:p>
        </p:txBody>
      </p:sp>
    </p:spTree>
    <p:extLst>
      <p:ext uri="{BB962C8B-B14F-4D97-AF65-F5344CB8AC3E}">
        <p14:creationId xmlns:p14="http://schemas.microsoft.com/office/powerpoint/2010/main" val="350450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8683" name="タイトル プレースホルダー 5"/>
          <p:cNvSpPr>
            <a:spLocks noGrp="1"/>
          </p:cNvSpPr>
          <p:nvPr>
            <p:ph type="ctrTitle"/>
          </p:nvPr>
        </p:nvSpPr>
        <p:spPr>
          <a:xfrm>
            <a:off x="6789738" y="3363913"/>
            <a:ext cx="5761037" cy="2339975"/>
          </a:xfrm>
        </p:spPr>
        <p:txBody>
          <a:bodyPr lIns="0" anchor="t"/>
          <a:lstStyle>
            <a:lvl1pPr>
              <a:defRPr sz="4400" smtClean="0"/>
            </a:lvl1pPr>
          </a:lstStyle>
          <a:p>
            <a:pPr lvl="0"/>
            <a:r>
              <a:rPr lang="ja-JP" altLang="en-US" noProof="0">
                <a:sym typeface="ヒラギノ角ゴ Pro W3" pitchFamily="-84" charset="-128"/>
              </a:rPr>
              <a:t>マスター タイトルの書式設定</a:t>
            </a:r>
            <a:endParaRPr lang="ja-JP" altLang="en-US" noProof="0" dirty="0">
              <a:sym typeface="ヒラギノ角ゴ Pro W3" pitchFamily="-84" charset="-128"/>
            </a:endParaRPr>
          </a:p>
        </p:txBody>
      </p:sp>
      <p:sp>
        <p:nvSpPr>
          <p:cNvPr id="28684" name="テキスト プレースホルダー 6"/>
          <p:cNvSpPr>
            <a:spLocks noGrp="1"/>
          </p:cNvSpPr>
          <p:nvPr>
            <p:ph type="subTitle" idx="1"/>
          </p:nvPr>
        </p:nvSpPr>
        <p:spPr>
          <a:xfrm>
            <a:off x="6789738" y="2355850"/>
            <a:ext cx="5761037" cy="935038"/>
          </a:xfrm>
        </p:spPr>
        <p:txBody>
          <a:bodyPr anchor="b"/>
          <a:lstStyle>
            <a:lvl1pPr marL="0" indent="0">
              <a:buFont typeface="Wingdings" pitchFamily="2" charset="2"/>
              <a:buNone/>
              <a:defRPr b="1" smtClean="0"/>
            </a:lvl1pPr>
          </a:lstStyle>
          <a:p>
            <a:pPr lvl="0"/>
            <a:r>
              <a:rPr lang="ja-JP" altLang="en-US" noProof="0">
                <a:sym typeface="ヒラギノ角ゴ Pro W3" pitchFamily="-84" charset="-128"/>
              </a:rPr>
              <a:t>マスター サブタイトルの書式設定</a:t>
            </a:r>
            <a:endParaRPr lang="ja-JP" altLang="en-US" noProof="0" dirty="0">
              <a:sym typeface="ヒラギノ角ゴ Pro W3" pitchFamily="-84" charset="-128"/>
            </a:endParaRPr>
          </a:p>
        </p:txBody>
      </p:sp>
      <p:sp>
        <p:nvSpPr>
          <p:cNvPr id="13" name="Text Box 11"/>
          <p:cNvSpPr txBox="1">
            <a:spLocks noGrp="1" noChangeArrowheads="1"/>
          </p:cNvSpPr>
          <p:nvPr>
            <p:ph type="sldNum" sz="quarter" idx="10"/>
          </p:nvPr>
        </p:nvSpPr>
        <p:spPr/>
        <p:txBody>
          <a:bodyPr/>
          <a:lstStyle>
            <a:lvl1pPr algn="r" eaLnBrk="1" hangingPunct="1">
              <a:defRPr sz="1200" b="1">
                <a:solidFill>
                  <a:schemeClr val="tx1"/>
                </a:solidFill>
                <a:latin typeface="+mn-lt"/>
                <a:ea typeface="+mn-ea"/>
                <a:cs typeface="メイリオ" pitchFamily="50" charset="-128"/>
                <a:sym typeface="Helvetica Neue" pitchFamily="-84" charset="0"/>
              </a:defRPr>
            </a:lvl1pPr>
            <a:lvl2pPr marL="742950" indent="-285750" eaLnBrk="0" hangingPunct="0">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2pPr>
            <a:lvl3pPr marL="1143000" indent="-228600" eaLnBrk="0" hangingPunct="0">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3pPr>
            <a:lvl4pPr marL="1600200" indent="-228600" eaLnBrk="0" hangingPunct="0">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4pPr>
            <a:lvl5pPr marL="2057400" indent="-228600" eaLnBrk="0" hangingPunct="0">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5pPr>
            <a:lvl6pPr marL="2514600" indent="-228600" algn="ctr" eaLnBrk="0" fontAlgn="base" hangingPunct="0">
              <a:spcBef>
                <a:spcPct val="0"/>
              </a:spcBef>
              <a:spcAft>
                <a:spcPct val="0"/>
              </a:spcAft>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6pPr>
            <a:lvl7pPr marL="2971800" indent="-228600" algn="ctr" eaLnBrk="0" fontAlgn="base" hangingPunct="0">
              <a:spcBef>
                <a:spcPct val="0"/>
              </a:spcBef>
              <a:spcAft>
                <a:spcPct val="0"/>
              </a:spcAft>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7pPr>
            <a:lvl8pPr marL="3429000" indent="-228600" algn="ctr" eaLnBrk="0" fontAlgn="base" hangingPunct="0">
              <a:spcBef>
                <a:spcPct val="0"/>
              </a:spcBef>
              <a:spcAft>
                <a:spcPct val="0"/>
              </a:spcAft>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8pPr>
            <a:lvl9pPr marL="3886200" indent="-228600" algn="ctr" eaLnBrk="0" fontAlgn="base" hangingPunct="0">
              <a:spcBef>
                <a:spcPct val="0"/>
              </a:spcBef>
              <a:spcAft>
                <a:spcPct val="0"/>
              </a:spcAft>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9pPr>
          </a:lstStyle>
          <a:p>
            <a:pPr>
              <a:defRPr/>
            </a:pPr>
            <a:fld id="{941E40BA-8976-4AC2-9863-434D0BBAF84E}" type="slidenum">
              <a:rPr lang="ja-JP" altLang="en-US"/>
              <a:pPr>
                <a:defRPr/>
              </a:pPr>
              <a:t>‹#›</a:t>
            </a:fld>
            <a:endParaRPr lang="en-US" altLang="ja-JP"/>
          </a:p>
        </p:txBody>
      </p:sp>
      <p:sp>
        <p:nvSpPr>
          <p:cNvPr id="14" name="正方形/長方形 13"/>
          <p:cNvSpPr/>
          <p:nvPr userDrawn="1"/>
        </p:nvSpPr>
        <p:spPr bwMode="auto">
          <a:xfrm>
            <a:off x="21680" y="0"/>
            <a:ext cx="11365158" cy="386972"/>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15" name="正方形/長方形 14"/>
          <p:cNvSpPr/>
          <p:nvPr userDrawn="1"/>
        </p:nvSpPr>
        <p:spPr bwMode="auto">
          <a:xfrm>
            <a:off x="0" y="9433048"/>
            <a:ext cx="13004800" cy="340296"/>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grpSp>
        <p:nvGrpSpPr>
          <p:cNvPr id="16" name="グループ化 15"/>
          <p:cNvGrpSpPr/>
          <p:nvPr userDrawn="1"/>
        </p:nvGrpSpPr>
        <p:grpSpPr>
          <a:xfrm>
            <a:off x="33199" y="9099940"/>
            <a:ext cx="863739" cy="313364"/>
            <a:chOff x="33199" y="9099940"/>
            <a:chExt cx="863739" cy="313364"/>
          </a:xfrm>
        </p:grpSpPr>
        <p:pic>
          <p:nvPicPr>
            <p:cNvPr id="17" name="図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99" y="9099940"/>
              <a:ext cx="299194" cy="313364"/>
            </a:xfrm>
            <a:prstGeom prst="rect">
              <a:avLst/>
            </a:prstGeom>
          </p:spPr>
        </p:pic>
        <p:pic>
          <p:nvPicPr>
            <p:cNvPr id="18" name="図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712" y="9099940"/>
              <a:ext cx="299194" cy="313364"/>
            </a:xfrm>
            <a:prstGeom prst="rect">
              <a:avLst/>
            </a:prstGeom>
          </p:spPr>
        </p:pic>
        <p:pic>
          <p:nvPicPr>
            <p:cNvPr id="19" name="図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744" y="9099940"/>
              <a:ext cx="299194" cy="313364"/>
            </a:xfrm>
            <a:prstGeom prst="rect">
              <a:avLst/>
            </a:prstGeom>
          </p:spPr>
        </p:pic>
      </p:grpSp>
      <p:sp>
        <p:nvSpPr>
          <p:cNvPr id="20" name="Rectangle 41"/>
          <p:cNvSpPr>
            <a:spLocks/>
          </p:cNvSpPr>
          <p:nvPr userDrawn="1"/>
        </p:nvSpPr>
        <p:spPr bwMode="auto">
          <a:xfrm>
            <a:off x="9815513" y="9533061"/>
            <a:ext cx="31686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spAutoFit/>
          </a:bodyPr>
          <a:lstStyle>
            <a:lvl1pPr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1pPr>
            <a:lvl2pPr marL="742950" indent="-285750"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2pPr>
            <a:lvl3pPr marL="1143000" indent="-228600"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3pPr>
            <a:lvl4pPr marL="1600200" indent="-228600"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4pPr>
            <a:lvl5pPr marL="2057400" indent="-228600"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5pPr>
            <a:lvl6pPr marL="2514600" indent="-228600" algn="ctr" eaLnBrk="0" fontAlgn="base" hangingPunct="0">
              <a:spcBef>
                <a:spcPct val="0"/>
              </a:spcBef>
              <a:spcAft>
                <a:spcPct val="0"/>
              </a:spcAft>
              <a:defRPr sz="4400">
                <a:solidFill>
                  <a:srgbClr val="000000"/>
                </a:solidFill>
                <a:latin typeface="Calibri" pitchFamily="34" charset="0"/>
                <a:ea typeface="メイリオ" pitchFamily="50" charset="-128"/>
                <a:cs typeface="メイリオ" pitchFamily="50" charset="-128"/>
                <a:sym typeface="ヒラギノ角ゴ Pro W3" pitchFamily="-84" charset="-128"/>
              </a:defRPr>
            </a:lvl6pPr>
            <a:lvl7pPr marL="2971800" indent="-228600" algn="ctr" eaLnBrk="0" fontAlgn="base" hangingPunct="0">
              <a:spcBef>
                <a:spcPct val="0"/>
              </a:spcBef>
              <a:spcAft>
                <a:spcPct val="0"/>
              </a:spcAft>
              <a:defRPr sz="4400">
                <a:solidFill>
                  <a:srgbClr val="000000"/>
                </a:solidFill>
                <a:latin typeface="Calibri" pitchFamily="34" charset="0"/>
                <a:ea typeface="メイリオ" pitchFamily="50" charset="-128"/>
                <a:cs typeface="メイリオ" pitchFamily="50" charset="-128"/>
                <a:sym typeface="ヒラギノ角ゴ Pro W3" pitchFamily="-84" charset="-128"/>
              </a:defRPr>
            </a:lvl7pPr>
            <a:lvl8pPr marL="3429000" indent="-228600" algn="ctr" eaLnBrk="0" fontAlgn="base" hangingPunct="0">
              <a:spcBef>
                <a:spcPct val="0"/>
              </a:spcBef>
              <a:spcAft>
                <a:spcPct val="0"/>
              </a:spcAft>
              <a:defRPr sz="4400">
                <a:solidFill>
                  <a:srgbClr val="000000"/>
                </a:solidFill>
                <a:latin typeface="Calibri" pitchFamily="34" charset="0"/>
                <a:ea typeface="メイリオ" pitchFamily="50" charset="-128"/>
                <a:cs typeface="メイリオ" pitchFamily="50" charset="-128"/>
                <a:sym typeface="ヒラギノ角ゴ Pro W3" pitchFamily="-84" charset="-128"/>
              </a:defRPr>
            </a:lvl8pPr>
            <a:lvl9pPr marL="3886200" indent="-228600" algn="ctr" eaLnBrk="0" fontAlgn="base" hangingPunct="0">
              <a:spcBef>
                <a:spcPct val="0"/>
              </a:spcBef>
              <a:spcAft>
                <a:spcPct val="0"/>
              </a:spcAft>
              <a:defRPr sz="4400">
                <a:solidFill>
                  <a:srgbClr val="000000"/>
                </a:solidFill>
                <a:latin typeface="Calibri" pitchFamily="34" charset="0"/>
                <a:ea typeface="メイリオ" pitchFamily="50" charset="-128"/>
                <a:cs typeface="メイリオ" pitchFamily="50" charset="-128"/>
                <a:sym typeface="ヒラギノ角ゴ Pro W3" pitchFamily="-84" charset="-128"/>
              </a:defRPr>
            </a:lvl9pPr>
          </a:lstStyle>
          <a:p>
            <a:pPr eaLnBrk="1" hangingPunct="1">
              <a:defRPr/>
            </a:pPr>
            <a:r>
              <a:rPr lang="en-US" altLang="ja-JP" sz="1100" dirty="0">
                <a:solidFill>
                  <a:schemeClr val="bg1"/>
                </a:solidFill>
                <a:ea typeface="ＭＳ Ｐゴシック" pitchFamily="50" charset="-128"/>
                <a:sym typeface="Helvetica Neue" pitchFamily="-84" charset="0"/>
              </a:rPr>
              <a:t>Copyright (C) </a:t>
            </a:r>
            <a:r>
              <a:rPr lang="en-US" altLang="ja-JP" sz="1100" baseline="0" dirty="0">
                <a:solidFill>
                  <a:schemeClr val="bg1"/>
                </a:solidFill>
                <a:ea typeface="ＭＳ Ｐゴシック" pitchFamily="50" charset="-128"/>
                <a:sym typeface="Helvetica Neue" pitchFamily="-84" charset="0"/>
              </a:rPr>
              <a:t> Farrier </a:t>
            </a:r>
            <a:r>
              <a:rPr lang="en-US" altLang="ja-JP" sz="1100" dirty="0">
                <a:solidFill>
                  <a:schemeClr val="bg1"/>
                </a:solidFill>
                <a:ea typeface="ＭＳ Ｐゴシック" pitchFamily="50" charset="-128"/>
                <a:sym typeface="Helvetica Neue" pitchFamily="-84" charset="0"/>
              </a:rPr>
              <a:t> </a:t>
            </a:r>
            <a:r>
              <a:rPr lang="en-US" altLang="ja-JP" sz="1100" dirty="0" err="1">
                <a:solidFill>
                  <a:schemeClr val="bg1"/>
                </a:solidFill>
                <a:ea typeface="ＭＳ Ｐゴシック" pitchFamily="50" charset="-128"/>
                <a:sym typeface="Helvetica Neue" pitchFamily="-84" charset="0"/>
              </a:rPr>
              <a:t>Co.,Ltd</a:t>
            </a:r>
            <a:r>
              <a:rPr lang="en-US" altLang="ja-JP" sz="1100" dirty="0">
                <a:solidFill>
                  <a:schemeClr val="bg1"/>
                </a:solidFill>
                <a:ea typeface="ＭＳ Ｐゴシック" pitchFamily="50" charset="-128"/>
                <a:sym typeface="Helvetica Neue" pitchFamily="-84" charset="0"/>
              </a:rPr>
              <a:t>. All Rights Reserved.</a:t>
            </a:r>
          </a:p>
        </p:txBody>
      </p:sp>
    </p:spTree>
    <p:extLst>
      <p:ext uri="{BB962C8B-B14F-4D97-AF65-F5344CB8AC3E}">
        <p14:creationId xmlns:p14="http://schemas.microsoft.com/office/powerpoint/2010/main" val="2072034229"/>
      </p:ext>
    </p:extLst>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9563" y="1276350"/>
            <a:ext cx="12385675" cy="741680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11"/>
          <p:cNvSpPr txBox="1">
            <a:spLocks noGrp="1" noChangeArrowheads="1"/>
          </p:cNvSpPr>
          <p:nvPr>
            <p:ph type="sldNum" sz="quarter" idx="10"/>
          </p:nvPr>
        </p:nvSpPr>
        <p:spPr>
          <a:ln/>
        </p:spPr>
        <p:txBody>
          <a:bodyPr/>
          <a:lstStyle>
            <a:lvl1pPr>
              <a:defRPr/>
            </a:lvl1pPr>
          </a:lstStyle>
          <a:p>
            <a:pPr>
              <a:defRPr/>
            </a:pPr>
            <a:fld id="{2A0634B8-4D01-444F-826B-F16850EC6242}" type="slidenum">
              <a:rPr lang="ja-JP" altLang="en-US"/>
              <a:pPr>
                <a:defRPr/>
              </a:pPr>
              <a:t>‹#›</a:t>
            </a:fld>
            <a:endParaRPr lang="en-US" altLang="ja-JP"/>
          </a:p>
        </p:txBody>
      </p:sp>
    </p:spTree>
    <p:extLst>
      <p:ext uri="{BB962C8B-B14F-4D97-AF65-F5344CB8AC3E}">
        <p14:creationId xmlns:p14="http://schemas.microsoft.com/office/powerpoint/2010/main" val="2465688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599613" y="323850"/>
            <a:ext cx="3095625" cy="8369300"/>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09563" y="323850"/>
            <a:ext cx="9137650" cy="836930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Text Box 11"/>
          <p:cNvSpPr txBox="1">
            <a:spLocks noGrp="1" noChangeArrowheads="1"/>
          </p:cNvSpPr>
          <p:nvPr>
            <p:ph type="sldNum" sz="quarter" idx="10"/>
          </p:nvPr>
        </p:nvSpPr>
        <p:spPr>
          <a:ln/>
        </p:spPr>
        <p:txBody>
          <a:bodyPr/>
          <a:lstStyle>
            <a:lvl1pPr>
              <a:defRPr/>
            </a:lvl1pPr>
          </a:lstStyle>
          <a:p>
            <a:pPr>
              <a:defRPr/>
            </a:pPr>
            <a:fld id="{F08C180A-A7A6-4CA3-A973-E773E60583FF}" type="slidenum">
              <a:rPr lang="ja-JP" altLang="en-US"/>
              <a:pPr>
                <a:defRPr/>
              </a:pPr>
              <a:t>‹#›</a:t>
            </a:fld>
            <a:endParaRPr lang="en-US" altLang="ja-JP"/>
          </a:p>
        </p:txBody>
      </p:sp>
    </p:spTree>
    <p:extLst>
      <p:ext uri="{BB962C8B-B14F-4D97-AF65-F5344CB8AC3E}">
        <p14:creationId xmlns:p14="http://schemas.microsoft.com/office/powerpoint/2010/main" val="2527545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noAutofit/>
          </a:bodyPr>
          <a:lstStyle>
            <a:lvl1pPr>
              <a:defRPr sz="320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09563" y="1276350"/>
            <a:ext cx="12385675" cy="7416800"/>
          </a:xfrm>
          <a:prstGeom prst="rect">
            <a:avLst/>
          </a:prstGeom>
        </p:spPr>
        <p:txBody>
          <a:bodyPr/>
          <a:lstStyle>
            <a:lvl1pPr marL="571500" indent="-571500">
              <a:spcBef>
                <a:spcPts val="1200"/>
              </a:spcBef>
              <a:buClr>
                <a:schemeClr val="bg2"/>
              </a:buClr>
              <a:buFont typeface="Wingdings" pitchFamily="2" charset="2"/>
              <a:buChar char="n"/>
              <a:defRPr/>
            </a:lvl1pPr>
            <a:lvl2pPr>
              <a:spcBef>
                <a:spcPts val="1200"/>
              </a:spcBef>
              <a:buClr>
                <a:schemeClr val="bg2"/>
              </a:buClr>
              <a:defRPr/>
            </a:lvl2pPr>
            <a:lvl3pPr>
              <a:spcBef>
                <a:spcPts val="1200"/>
              </a:spcBef>
              <a:defRPr/>
            </a:lvl3pPr>
            <a:lvl4pPr>
              <a:spcBef>
                <a:spcPts val="1200"/>
              </a:spcBef>
              <a:defRPr/>
            </a:lvl4pPr>
            <a:lvl5pPr>
              <a:spcBef>
                <a:spcPts val="1200"/>
              </a:spcBef>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Text Box 11"/>
          <p:cNvSpPr txBox="1">
            <a:spLocks noGrp="1" noChangeArrowheads="1"/>
          </p:cNvSpPr>
          <p:nvPr>
            <p:ph type="sldNum" sz="quarter" idx="10"/>
          </p:nvPr>
        </p:nvSpPr>
        <p:spPr>
          <a:ln/>
        </p:spPr>
        <p:txBody>
          <a:bodyPr/>
          <a:lstStyle>
            <a:lvl1pPr>
              <a:defRPr/>
            </a:lvl1pPr>
          </a:lstStyle>
          <a:p>
            <a:pPr>
              <a:defRPr/>
            </a:pPr>
            <a:fld id="{96212FEE-566E-428C-95B5-E91AE52A11AB}" type="slidenum">
              <a:rPr lang="ja-JP" altLang="en-US"/>
              <a:pPr>
                <a:defRPr/>
              </a:pPr>
              <a:t>‹#›</a:t>
            </a:fld>
            <a:endParaRPr lang="en-US" altLang="ja-JP"/>
          </a:p>
        </p:txBody>
      </p:sp>
    </p:spTree>
    <p:extLst>
      <p:ext uri="{BB962C8B-B14F-4D97-AF65-F5344CB8AC3E}">
        <p14:creationId xmlns:p14="http://schemas.microsoft.com/office/powerpoint/2010/main" val="42632023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27113" y="6267450"/>
            <a:ext cx="11053762" cy="1936750"/>
          </a:xfrm>
          <a:prstGeom prst="rect">
            <a:avLst/>
          </a:prstGeom>
        </p:spPr>
        <p:txBody>
          <a:bodyPr/>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Text Box 11"/>
          <p:cNvSpPr txBox="1">
            <a:spLocks noGrp="1" noChangeArrowheads="1"/>
          </p:cNvSpPr>
          <p:nvPr>
            <p:ph type="sldNum" sz="quarter" idx="10"/>
          </p:nvPr>
        </p:nvSpPr>
        <p:spPr>
          <a:ln/>
        </p:spPr>
        <p:txBody>
          <a:bodyPr/>
          <a:lstStyle>
            <a:lvl1pPr>
              <a:defRPr/>
            </a:lvl1pPr>
          </a:lstStyle>
          <a:p>
            <a:pPr>
              <a:defRPr/>
            </a:pPr>
            <a:fld id="{2D7F67DB-3C8B-4985-91DD-91A56B162EB2}" type="slidenum">
              <a:rPr lang="ja-JP" altLang="en-US"/>
              <a:pPr>
                <a:defRPr/>
              </a:pPr>
              <a:t>‹#›</a:t>
            </a:fld>
            <a:endParaRPr lang="en-US" altLang="ja-JP"/>
          </a:p>
        </p:txBody>
      </p:sp>
    </p:spTree>
    <p:extLst>
      <p:ext uri="{BB962C8B-B14F-4D97-AF65-F5344CB8AC3E}">
        <p14:creationId xmlns:p14="http://schemas.microsoft.com/office/powerpoint/2010/main" val="108273491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09563" y="1276350"/>
            <a:ext cx="6116637" cy="7416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578600" y="1276350"/>
            <a:ext cx="6116638" cy="7416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Text Box 11"/>
          <p:cNvSpPr txBox="1">
            <a:spLocks noGrp="1" noChangeArrowheads="1"/>
          </p:cNvSpPr>
          <p:nvPr>
            <p:ph type="sldNum" sz="quarter" idx="10"/>
          </p:nvPr>
        </p:nvSpPr>
        <p:spPr>
          <a:ln/>
        </p:spPr>
        <p:txBody>
          <a:bodyPr/>
          <a:lstStyle>
            <a:lvl1pPr>
              <a:defRPr/>
            </a:lvl1pPr>
          </a:lstStyle>
          <a:p>
            <a:pPr>
              <a:defRPr/>
            </a:pPr>
            <a:fld id="{97135E34-BD12-4707-91F3-7A5C88EE4F80}" type="slidenum">
              <a:rPr lang="ja-JP" altLang="en-US"/>
              <a:pPr>
                <a:defRPr/>
              </a:pPr>
              <a:t>‹#›</a:t>
            </a:fld>
            <a:endParaRPr lang="en-US" altLang="ja-JP"/>
          </a:p>
        </p:txBody>
      </p:sp>
    </p:spTree>
    <p:extLst>
      <p:ext uri="{BB962C8B-B14F-4D97-AF65-F5344CB8AC3E}">
        <p14:creationId xmlns:p14="http://schemas.microsoft.com/office/powerpoint/2010/main" val="25488649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90525"/>
            <a:ext cx="11703050" cy="1625600"/>
          </a:xfrm>
          <a:prstGeom prst="rect">
            <a:avLst/>
          </a:prstGeo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Text Box 11"/>
          <p:cNvSpPr txBox="1">
            <a:spLocks noGrp="1" noChangeArrowheads="1"/>
          </p:cNvSpPr>
          <p:nvPr>
            <p:ph type="sldNum" sz="quarter" idx="10"/>
          </p:nvPr>
        </p:nvSpPr>
        <p:spPr>
          <a:ln/>
        </p:spPr>
        <p:txBody>
          <a:bodyPr/>
          <a:lstStyle>
            <a:lvl1pPr>
              <a:defRPr/>
            </a:lvl1pPr>
          </a:lstStyle>
          <a:p>
            <a:pPr>
              <a:defRPr/>
            </a:pPr>
            <a:fld id="{82796410-93B2-450C-B4B3-CED10DB12A03}" type="slidenum">
              <a:rPr lang="ja-JP" altLang="en-US"/>
              <a:pPr>
                <a:defRPr/>
              </a:pPr>
              <a:t>‹#›</a:t>
            </a:fld>
            <a:endParaRPr lang="en-US" altLang="ja-JP"/>
          </a:p>
        </p:txBody>
      </p:sp>
    </p:spTree>
    <p:extLst>
      <p:ext uri="{BB962C8B-B14F-4D97-AF65-F5344CB8AC3E}">
        <p14:creationId xmlns:p14="http://schemas.microsoft.com/office/powerpoint/2010/main" val="12493665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09563" y="323850"/>
            <a:ext cx="11017250" cy="576263"/>
          </a:xfrm>
          <a:prstGeom prst="rect">
            <a:avLst/>
          </a:prstGeom>
        </p:spPr>
        <p:txBody>
          <a:bodyPr/>
          <a:lstStyle/>
          <a:p>
            <a:r>
              <a:rPr lang="ja-JP" altLang="en-US"/>
              <a:t>マスター タイトルの書式設定</a:t>
            </a:r>
          </a:p>
        </p:txBody>
      </p:sp>
      <p:sp>
        <p:nvSpPr>
          <p:cNvPr id="3" name="Text Box 11"/>
          <p:cNvSpPr txBox="1">
            <a:spLocks noGrp="1" noChangeArrowheads="1"/>
          </p:cNvSpPr>
          <p:nvPr>
            <p:ph type="sldNum" sz="quarter" idx="10"/>
          </p:nvPr>
        </p:nvSpPr>
        <p:spPr>
          <a:ln/>
        </p:spPr>
        <p:txBody>
          <a:bodyPr/>
          <a:lstStyle>
            <a:lvl1pPr>
              <a:defRPr/>
            </a:lvl1pPr>
          </a:lstStyle>
          <a:p>
            <a:pPr>
              <a:defRPr/>
            </a:pPr>
            <a:fld id="{E98C4853-F155-4546-9A2C-345504071B1A}" type="slidenum">
              <a:rPr lang="ja-JP" altLang="en-US"/>
              <a:pPr>
                <a:defRPr/>
              </a:pPr>
              <a:t>‹#›</a:t>
            </a:fld>
            <a:endParaRPr lang="en-US" altLang="ja-JP"/>
          </a:p>
        </p:txBody>
      </p:sp>
    </p:spTree>
    <p:extLst>
      <p:ext uri="{BB962C8B-B14F-4D97-AF65-F5344CB8AC3E}">
        <p14:creationId xmlns:p14="http://schemas.microsoft.com/office/powerpoint/2010/main" val="9185276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Text Box 11"/>
          <p:cNvSpPr txBox="1">
            <a:spLocks noGrp="1" noChangeArrowheads="1"/>
          </p:cNvSpPr>
          <p:nvPr>
            <p:ph type="sldNum" sz="quarter" idx="10"/>
          </p:nvPr>
        </p:nvSpPr>
        <p:spPr>
          <a:ln/>
        </p:spPr>
        <p:txBody>
          <a:bodyPr/>
          <a:lstStyle>
            <a:lvl1pPr>
              <a:defRPr/>
            </a:lvl1pPr>
          </a:lstStyle>
          <a:p>
            <a:pPr>
              <a:defRPr/>
            </a:pPr>
            <a:fld id="{1A3224AA-6443-4BD3-8ADD-DA9EB31F8C14}" type="slidenum">
              <a:rPr lang="ja-JP" altLang="en-US"/>
              <a:pPr>
                <a:defRPr/>
              </a:pPr>
              <a:t>‹#›</a:t>
            </a:fld>
            <a:endParaRPr lang="en-US" altLang="ja-JP"/>
          </a:p>
        </p:txBody>
      </p:sp>
    </p:spTree>
    <p:extLst>
      <p:ext uri="{BB962C8B-B14F-4D97-AF65-F5344CB8AC3E}">
        <p14:creationId xmlns:p14="http://schemas.microsoft.com/office/powerpoint/2010/main" val="17083190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50875" y="388938"/>
            <a:ext cx="4278313" cy="1652587"/>
          </a:xfrm>
          <a:prstGeom prst="rect">
            <a:avLst/>
          </a:prstGeo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Box 11"/>
          <p:cNvSpPr txBox="1">
            <a:spLocks noGrp="1" noChangeArrowheads="1"/>
          </p:cNvSpPr>
          <p:nvPr>
            <p:ph type="sldNum" sz="quarter" idx="10"/>
          </p:nvPr>
        </p:nvSpPr>
        <p:spPr>
          <a:ln/>
        </p:spPr>
        <p:txBody>
          <a:bodyPr/>
          <a:lstStyle>
            <a:lvl1pPr>
              <a:defRPr/>
            </a:lvl1pPr>
          </a:lstStyle>
          <a:p>
            <a:pPr>
              <a:defRPr/>
            </a:pPr>
            <a:fld id="{DD0ECA36-75F0-4D9F-A87D-B571B0A7E8EC}" type="slidenum">
              <a:rPr lang="ja-JP" altLang="en-US"/>
              <a:pPr>
                <a:defRPr/>
              </a:pPr>
              <a:t>‹#›</a:t>
            </a:fld>
            <a:endParaRPr lang="en-US" altLang="ja-JP"/>
          </a:p>
        </p:txBody>
      </p:sp>
    </p:spTree>
    <p:extLst>
      <p:ext uri="{BB962C8B-B14F-4D97-AF65-F5344CB8AC3E}">
        <p14:creationId xmlns:p14="http://schemas.microsoft.com/office/powerpoint/2010/main" val="40822695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49525" y="6827838"/>
            <a:ext cx="7802563" cy="806450"/>
          </a:xfrm>
          <a:prstGeom prst="rect">
            <a:avLst/>
          </a:prstGeo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549525" y="871538"/>
            <a:ext cx="7802563" cy="58515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sym typeface="ヒラギノ角ゴ Pro W3" pitchFamily="-84" charset="-128"/>
              </a:rPr>
              <a:t>アイコンをクリックして図を追加</a:t>
            </a:r>
          </a:p>
        </p:txBody>
      </p:sp>
      <p:sp>
        <p:nvSpPr>
          <p:cNvPr id="4" name="テキスト プレースホルダー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Box 11"/>
          <p:cNvSpPr txBox="1">
            <a:spLocks noGrp="1" noChangeArrowheads="1"/>
          </p:cNvSpPr>
          <p:nvPr>
            <p:ph type="sldNum" sz="quarter" idx="10"/>
          </p:nvPr>
        </p:nvSpPr>
        <p:spPr>
          <a:ln/>
        </p:spPr>
        <p:txBody>
          <a:bodyPr/>
          <a:lstStyle>
            <a:lvl1pPr>
              <a:defRPr/>
            </a:lvl1pPr>
          </a:lstStyle>
          <a:p>
            <a:pPr>
              <a:defRPr/>
            </a:pPr>
            <a:fld id="{E5F676A6-1325-4FCD-97AF-1A958D328136}" type="slidenum">
              <a:rPr lang="ja-JP" altLang="en-US"/>
              <a:pPr>
                <a:defRPr/>
              </a:pPr>
              <a:t>‹#›</a:t>
            </a:fld>
            <a:endParaRPr lang="en-US" altLang="ja-JP"/>
          </a:p>
        </p:txBody>
      </p:sp>
    </p:spTree>
    <p:extLst>
      <p:ext uri="{BB962C8B-B14F-4D97-AF65-F5344CB8AC3E}">
        <p14:creationId xmlns:p14="http://schemas.microsoft.com/office/powerpoint/2010/main" val="181309050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0875" name="Text Box 11"/>
          <p:cNvSpPr txBox="1">
            <a:spLocks noGrp="1" noChangeArrowheads="1"/>
          </p:cNvSpPr>
          <p:nvPr>
            <p:ph type="sldNum" sz="quarter" idx="4"/>
          </p:nvPr>
        </p:nvSpPr>
        <p:spPr bwMode="auto">
          <a:xfrm>
            <a:off x="12595225" y="9197975"/>
            <a:ext cx="369888"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r" eaLnBrk="1" hangingPunct="1">
              <a:defRPr sz="1200" b="1">
                <a:solidFill>
                  <a:schemeClr val="tx1"/>
                </a:solidFill>
                <a:latin typeface="+mn-lt"/>
                <a:ea typeface="+mn-ea"/>
                <a:cs typeface="メイリオ" pitchFamily="50" charset="-128"/>
                <a:sym typeface="Helvetica Neue" pitchFamily="-84" charset="0"/>
              </a:defRPr>
            </a:lvl1pPr>
            <a:lvl2pPr marL="742950" indent="-285750" eaLnBrk="0" hangingPunct="0">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2pPr>
            <a:lvl3pPr marL="1143000" indent="-228600" eaLnBrk="0" hangingPunct="0">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3pPr>
            <a:lvl4pPr marL="1600200" indent="-228600" eaLnBrk="0" hangingPunct="0">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4pPr>
            <a:lvl5pPr marL="2057400" indent="-228600" eaLnBrk="0" hangingPunct="0">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5pPr>
            <a:lvl6pPr marL="2514600" indent="-228600" algn="ctr" eaLnBrk="0" fontAlgn="base" hangingPunct="0">
              <a:spcBef>
                <a:spcPct val="0"/>
              </a:spcBef>
              <a:spcAft>
                <a:spcPct val="0"/>
              </a:spcAft>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6pPr>
            <a:lvl7pPr marL="2971800" indent="-228600" algn="ctr" eaLnBrk="0" fontAlgn="base" hangingPunct="0">
              <a:spcBef>
                <a:spcPct val="0"/>
              </a:spcBef>
              <a:spcAft>
                <a:spcPct val="0"/>
              </a:spcAft>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7pPr>
            <a:lvl8pPr marL="3429000" indent="-228600" algn="ctr" eaLnBrk="0" fontAlgn="base" hangingPunct="0">
              <a:spcBef>
                <a:spcPct val="0"/>
              </a:spcBef>
              <a:spcAft>
                <a:spcPct val="0"/>
              </a:spcAft>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8pPr>
            <a:lvl9pPr marL="3886200" indent="-228600" algn="ctr" eaLnBrk="0" fontAlgn="base" hangingPunct="0">
              <a:spcBef>
                <a:spcPct val="0"/>
              </a:spcBef>
              <a:spcAft>
                <a:spcPct val="0"/>
              </a:spcAft>
              <a:defRPr sz="2400">
                <a:solidFill>
                  <a:srgbClr val="000000"/>
                </a:solidFill>
                <a:latin typeface="ヒラギノ角ゴ Pro W3" pitchFamily="-84" charset="-128"/>
                <a:ea typeface="メイリオ" pitchFamily="50" charset="-128"/>
                <a:cs typeface="メイリオ" pitchFamily="50" charset="-128"/>
                <a:sym typeface="ヒラギノ角ゴ Pro W3" pitchFamily="-84" charset="-128"/>
              </a:defRPr>
            </a:lvl9pPr>
          </a:lstStyle>
          <a:p>
            <a:pPr>
              <a:defRPr/>
            </a:pPr>
            <a:fld id="{11B86913-155A-45B1-BDF2-953A3350595F}" type="slidenum">
              <a:rPr lang="ja-JP" altLang="en-US"/>
              <a:pPr>
                <a:defRPr/>
              </a:pPr>
              <a:t>‹#›</a:t>
            </a:fld>
            <a:endParaRPr lang="en-US" altLang="ja-JP"/>
          </a:p>
        </p:txBody>
      </p:sp>
      <p:sp>
        <p:nvSpPr>
          <p:cNvPr id="1028" name="タイトル プレースホルダー 5"/>
          <p:cNvSpPr>
            <a:spLocks noGrp="1"/>
          </p:cNvSpPr>
          <p:nvPr>
            <p:ph type="title"/>
          </p:nvPr>
        </p:nvSpPr>
        <p:spPr bwMode="auto">
          <a:xfrm>
            <a:off x="303213" y="331788"/>
            <a:ext cx="11239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80000" rIns="91440" bIns="45720" numCol="1" anchor="ctr" anchorCtr="0" compatLnSpc="1">
            <a:prstTxWarp prst="textNoShape">
              <a:avLst/>
            </a:prstTxWarp>
          </a:bodyPr>
          <a:lstStyle/>
          <a:p>
            <a:pPr lvl="0"/>
            <a:r>
              <a:rPr lang="ja-JP" altLang="en-US">
                <a:sym typeface="ヒラギノ角ゴ Pro W3" pitchFamily="-84" charset="-128"/>
              </a:rPr>
              <a:t>マスター タイトルの書式設定</a:t>
            </a:r>
          </a:p>
        </p:txBody>
      </p:sp>
      <p:sp>
        <p:nvSpPr>
          <p:cNvPr id="1029" name="テキスト プレースホルダー 6"/>
          <p:cNvSpPr>
            <a:spLocks noGrp="1"/>
          </p:cNvSpPr>
          <p:nvPr>
            <p:ph type="body" idx="1"/>
          </p:nvPr>
        </p:nvSpPr>
        <p:spPr bwMode="auto">
          <a:xfrm>
            <a:off x="309563" y="1282700"/>
            <a:ext cx="12385675" cy="741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sym typeface="ヒラギノ角ゴ Pro W3" pitchFamily="-84" charset="-128"/>
              </a:rPr>
              <a:t>マスター テキストの書式設定</a:t>
            </a:r>
          </a:p>
          <a:p>
            <a:pPr lvl="1"/>
            <a:r>
              <a:rPr lang="ja-JP" altLang="en-US">
                <a:sym typeface="ヒラギノ角ゴ Pro W3" pitchFamily="-84" charset="-128"/>
              </a:rPr>
              <a:t>第 </a:t>
            </a:r>
            <a:r>
              <a:rPr lang="en-US" altLang="ja-JP">
                <a:sym typeface="ヒラギノ角ゴ Pro W3" pitchFamily="-84" charset="-128"/>
              </a:rPr>
              <a:t>2 </a:t>
            </a:r>
            <a:r>
              <a:rPr lang="ja-JP" altLang="en-US">
                <a:sym typeface="ヒラギノ角ゴ Pro W3" pitchFamily="-84" charset="-128"/>
              </a:rPr>
              <a:t>レベル</a:t>
            </a:r>
          </a:p>
          <a:p>
            <a:pPr lvl="2"/>
            <a:r>
              <a:rPr lang="ja-JP" altLang="en-US">
                <a:sym typeface="ヒラギノ角ゴ Pro W3" pitchFamily="-84" charset="-128"/>
              </a:rPr>
              <a:t>第 </a:t>
            </a:r>
            <a:r>
              <a:rPr lang="en-US" altLang="ja-JP">
                <a:sym typeface="ヒラギノ角ゴ Pro W3" pitchFamily="-84" charset="-128"/>
              </a:rPr>
              <a:t>3 </a:t>
            </a:r>
            <a:r>
              <a:rPr lang="ja-JP" altLang="en-US">
                <a:sym typeface="ヒラギノ角ゴ Pro W3" pitchFamily="-84" charset="-128"/>
              </a:rPr>
              <a:t>レベル</a:t>
            </a:r>
          </a:p>
          <a:p>
            <a:pPr lvl="3"/>
            <a:r>
              <a:rPr lang="ja-JP" altLang="en-US">
                <a:sym typeface="ヒラギノ角ゴ Pro W3" pitchFamily="-84" charset="-128"/>
              </a:rPr>
              <a:t>第 </a:t>
            </a:r>
            <a:r>
              <a:rPr lang="en-US" altLang="ja-JP">
                <a:sym typeface="ヒラギノ角ゴ Pro W3" pitchFamily="-84" charset="-128"/>
              </a:rPr>
              <a:t>4 </a:t>
            </a:r>
            <a:r>
              <a:rPr lang="ja-JP" altLang="en-US">
                <a:sym typeface="ヒラギノ角ゴ Pro W3" pitchFamily="-84" charset="-128"/>
              </a:rPr>
              <a:t>レベル</a:t>
            </a:r>
          </a:p>
          <a:p>
            <a:pPr lvl="4"/>
            <a:r>
              <a:rPr lang="ja-JP" altLang="en-US">
                <a:sym typeface="ヒラギノ角ゴ Pro W3" pitchFamily="-84" charset="-128"/>
              </a:rPr>
              <a:t>第 </a:t>
            </a:r>
            <a:r>
              <a:rPr lang="en-US" altLang="ja-JP">
                <a:sym typeface="ヒラギノ角ゴ Pro W3" pitchFamily="-84" charset="-128"/>
              </a:rPr>
              <a:t>5 </a:t>
            </a:r>
            <a:r>
              <a:rPr lang="ja-JP" altLang="en-US">
                <a:sym typeface="ヒラギノ角ゴ Pro W3" pitchFamily="-84" charset="-128"/>
              </a:rPr>
              <a:t>レベル</a:t>
            </a:r>
          </a:p>
        </p:txBody>
      </p:sp>
      <p:sp>
        <p:nvSpPr>
          <p:cNvPr id="14" name="正方形/長方形 13"/>
          <p:cNvSpPr/>
          <p:nvPr userDrawn="1"/>
        </p:nvSpPr>
        <p:spPr bwMode="auto">
          <a:xfrm>
            <a:off x="21680" y="0"/>
            <a:ext cx="11365158" cy="386972"/>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15" name="正方形/長方形 14"/>
          <p:cNvSpPr/>
          <p:nvPr userDrawn="1"/>
        </p:nvSpPr>
        <p:spPr bwMode="auto">
          <a:xfrm>
            <a:off x="0" y="9433048"/>
            <a:ext cx="13004800" cy="340296"/>
          </a:xfrm>
          <a:prstGeom prst="rect">
            <a:avLst/>
          </a:prstGeom>
          <a:solidFill>
            <a:srgbClr val="00FF00"/>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20" name="Rectangle 41"/>
          <p:cNvSpPr>
            <a:spLocks/>
          </p:cNvSpPr>
          <p:nvPr userDrawn="1"/>
        </p:nvSpPr>
        <p:spPr bwMode="auto">
          <a:xfrm>
            <a:off x="9815513" y="9533061"/>
            <a:ext cx="31686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spAutoFit/>
          </a:bodyPr>
          <a:lstStyle>
            <a:lvl1pPr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1pPr>
            <a:lvl2pPr marL="742950" indent="-285750"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2pPr>
            <a:lvl3pPr marL="1143000" indent="-228600"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3pPr>
            <a:lvl4pPr marL="1600200" indent="-228600"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4pPr>
            <a:lvl5pPr marL="2057400" indent="-228600" eaLnBrk="0" hangingPunct="0">
              <a:defRPr sz="4400">
                <a:solidFill>
                  <a:srgbClr val="000000"/>
                </a:solidFill>
                <a:latin typeface="Calibri" pitchFamily="34" charset="0"/>
                <a:ea typeface="メイリオ" pitchFamily="50" charset="-128"/>
                <a:cs typeface="メイリオ" pitchFamily="50" charset="-128"/>
                <a:sym typeface="ヒラギノ角ゴ Pro W3" pitchFamily="-84" charset="-128"/>
              </a:defRPr>
            </a:lvl5pPr>
            <a:lvl6pPr marL="2514600" indent="-228600" algn="ctr" eaLnBrk="0" fontAlgn="base" hangingPunct="0">
              <a:spcBef>
                <a:spcPct val="0"/>
              </a:spcBef>
              <a:spcAft>
                <a:spcPct val="0"/>
              </a:spcAft>
              <a:defRPr sz="4400">
                <a:solidFill>
                  <a:srgbClr val="000000"/>
                </a:solidFill>
                <a:latin typeface="Calibri" pitchFamily="34" charset="0"/>
                <a:ea typeface="メイリオ" pitchFamily="50" charset="-128"/>
                <a:cs typeface="メイリオ" pitchFamily="50" charset="-128"/>
                <a:sym typeface="ヒラギノ角ゴ Pro W3" pitchFamily="-84" charset="-128"/>
              </a:defRPr>
            </a:lvl6pPr>
            <a:lvl7pPr marL="2971800" indent="-228600" algn="ctr" eaLnBrk="0" fontAlgn="base" hangingPunct="0">
              <a:spcBef>
                <a:spcPct val="0"/>
              </a:spcBef>
              <a:spcAft>
                <a:spcPct val="0"/>
              </a:spcAft>
              <a:defRPr sz="4400">
                <a:solidFill>
                  <a:srgbClr val="000000"/>
                </a:solidFill>
                <a:latin typeface="Calibri" pitchFamily="34" charset="0"/>
                <a:ea typeface="メイリオ" pitchFamily="50" charset="-128"/>
                <a:cs typeface="メイリオ" pitchFamily="50" charset="-128"/>
                <a:sym typeface="ヒラギノ角ゴ Pro W3" pitchFamily="-84" charset="-128"/>
              </a:defRPr>
            </a:lvl7pPr>
            <a:lvl8pPr marL="3429000" indent="-228600" algn="ctr" eaLnBrk="0" fontAlgn="base" hangingPunct="0">
              <a:spcBef>
                <a:spcPct val="0"/>
              </a:spcBef>
              <a:spcAft>
                <a:spcPct val="0"/>
              </a:spcAft>
              <a:defRPr sz="4400">
                <a:solidFill>
                  <a:srgbClr val="000000"/>
                </a:solidFill>
                <a:latin typeface="Calibri" pitchFamily="34" charset="0"/>
                <a:ea typeface="メイリオ" pitchFamily="50" charset="-128"/>
                <a:cs typeface="メイリオ" pitchFamily="50" charset="-128"/>
                <a:sym typeface="ヒラギノ角ゴ Pro W3" pitchFamily="-84" charset="-128"/>
              </a:defRPr>
            </a:lvl8pPr>
            <a:lvl9pPr marL="3886200" indent="-228600" algn="ctr" eaLnBrk="0" fontAlgn="base" hangingPunct="0">
              <a:spcBef>
                <a:spcPct val="0"/>
              </a:spcBef>
              <a:spcAft>
                <a:spcPct val="0"/>
              </a:spcAft>
              <a:defRPr sz="4400">
                <a:solidFill>
                  <a:srgbClr val="000000"/>
                </a:solidFill>
                <a:latin typeface="Calibri" pitchFamily="34" charset="0"/>
                <a:ea typeface="メイリオ" pitchFamily="50" charset="-128"/>
                <a:cs typeface="メイリオ" pitchFamily="50" charset="-128"/>
                <a:sym typeface="ヒラギノ角ゴ Pro W3" pitchFamily="-84" charset="-128"/>
              </a:defRPr>
            </a:lvl9pPr>
          </a:lstStyle>
          <a:p>
            <a:pPr eaLnBrk="1" hangingPunct="1">
              <a:defRPr/>
            </a:pPr>
            <a:r>
              <a:rPr lang="en-US" altLang="ja-JP" sz="1100" dirty="0">
                <a:solidFill>
                  <a:schemeClr val="bg1"/>
                </a:solidFill>
                <a:ea typeface="ＭＳ Ｐゴシック" pitchFamily="50" charset="-128"/>
                <a:sym typeface="Helvetica Neue" pitchFamily="-84" charset="0"/>
              </a:rPr>
              <a:t>Copyright (C) </a:t>
            </a:r>
            <a:r>
              <a:rPr lang="en-US" altLang="ja-JP" sz="1100" baseline="0" dirty="0">
                <a:solidFill>
                  <a:schemeClr val="bg1"/>
                </a:solidFill>
                <a:ea typeface="ＭＳ Ｐゴシック" pitchFamily="50" charset="-128"/>
                <a:sym typeface="Helvetica Neue" pitchFamily="-84" charset="0"/>
              </a:rPr>
              <a:t> Farrier </a:t>
            </a:r>
            <a:r>
              <a:rPr lang="en-US" altLang="ja-JP" sz="1100" dirty="0">
                <a:solidFill>
                  <a:schemeClr val="bg1"/>
                </a:solidFill>
                <a:ea typeface="ＭＳ Ｐゴシック" pitchFamily="50" charset="-128"/>
                <a:sym typeface="Helvetica Neue" pitchFamily="-84" charset="0"/>
              </a:rPr>
              <a:t> </a:t>
            </a:r>
            <a:r>
              <a:rPr lang="en-US" altLang="ja-JP" sz="1100" dirty="0" err="1">
                <a:solidFill>
                  <a:schemeClr val="bg1"/>
                </a:solidFill>
                <a:ea typeface="ＭＳ Ｐゴシック" pitchFamily="50" charset="-128"/>
                <a:sym typeface="Helvetica Neue" pitchFamily="-84" charset="0"/>
              </a:rPr>
              <a:t>Co.,Ltd</a:t>
            </a:r>
            <a:r>
              <a:rPr lang="en-US" altLang="ja-JP" sz="1100" dirty="0">
                <a:solidFill>
                  <a:schemeClr val="bg1"/>
                </a:solidFill>
                <a:ea typeface="ＭＳ Ｐゴシック" pitchFamily="50" charset="-128"/>
                <a:sym typeface="Helvetica Neue" pitchFamily="-84" charset="0"/>
              </a:rPr>
              <a:t>. All Rights Reserved.</a:t>
            </a:r>
          </a:p>
        </p:txBody>
      </p:sp>
    </p:spTree>
  </p:cSld>
  <p:clrMap bg1="lt1" tx1="dk1" bg2="lt2" tx2="dk2" accent1="accent1" accent2="accent2" accent3="accent3" accent4="accent4" accent5="accent5" accent6="accent6" hlink="hlink" folHlink="folHlink"/>
  <p:sldLayoutIdLst>
    <p:sldLayoutId id="2147483834"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hf hdr="0" ftr="0" dt="0"/>
  <p:txStyles>
    <p:titleStyle>
      <a:lvl1pPr algn="l" rtl="0" eaLnBrk="1" fontAlgn="t" hangingPunct="1">
        <a:spcBef>
          <a:spcPct val="0"/>
        </a:spcBef>
        <a:spcAft>
          <a:spcPct val="0"/>
        </a:spcAft>
        <a:defRPr kumimoji="1" sz="3600" b="1">
          <a:solidFill>
            <a:schemeClr val="tx1"/>
          </a:solidFill>
          <a:latin typeface="+mj-lt"/>
          <a:ea typeface="+mj-ea"/>
          <a:cs typeface="メイリオ" pitchFamily="50" charset="-128"/>
          <a:sym typeface="ヒラギノ角ゴ Pro W3" pitchFamily="-84" charset="-128"/>
        </a:defRPr>
      </a:lvl1pPr>
      <a:lvl2pPr algn="l" rtl="0" eaLnBrk="1" fontAlgn="t" hangingPunct="1">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2pPr>
      <a:lvl3pPr algn="l" rtl="0" eaLnBrk="1" fontAlgn="t" hangingPunct="1">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3pPr>
      <a:lvl4pPr algn="l" rtl="0" eaLnBrk="1" fontAlgn="t" hangingPunct="1">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4pPr>
      <a:lvl5pPr algn="l" rtl="0" eaLnBrk="1" fontAlgn="t" hangingPunct="1">
        <a:spcBef>
          <a:spcPct val="0"/>
        </a:spcBef>
        <a:spcAft>
          <a:spcPct val="0"/>
        </a:spcAft>
        <a:defRPr kumimoji="1" sz="3600" b="1">
          <a:solidFill>
            <a:schemeClr val="tx1"/>
          </a:solidFill>
          <a:latin typeface="Calibri" pitchFamily="34" charset="0"/>
          <a:ea typeface="メイリオ" pitchFamily="50" charset="-128"/>
          <a:cs typeface="メイリオ" pitchFamily="50" charset="-128"/>
          <a:sym typeface="ヒラギノ角ゴ Pro W3" pitchFamily="-84" charset="-128"/>
        </a:defRPr>
      </a:lvl5pPr>
      <a:lvl6pPr marL="457200" algn="l" rtl="0" eaLnBrk="1" fontAlgn="t" hangingPunct="1">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6pPr>
      <a:lvl7pPr marL="914400" algn="l" rtl="0" eaLnBrk="1" fontAlgn="t" hangingPunct="1">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7pPr>
      <a:lvl8pPr marL="1371600" algn="l" rtl="0" eaLnBrk="1" fontAlgn="t" hangingPunct="1">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8pPr>
      <a:lvl9pPr marL="1828800" algn="l" rtl="0" eaLnBrk="1" fontAlgn="t" hangingPunct="1">
        <a:spcBef>
          <a:spcPct val="0"/>
        </a:spcBef>
        <a:spcAft>
          <a:spcPct val="0"/>
        </a:spcAft>
        <a:defRPr kumimoji="1" sz="3600" b="1">
          <a:solidFill>
            <a:schemeClr val="tx1"/>
          </a:solidFill>
          <a:latin typeface="Calibri" pitchFamily="34" charset="0"/>
          <a:ea typeface="ＭＳ Ｐゴシック" pitchFamily="50" charset="-128"/>
          <a:sym typeface="ヒラギノ角ゴ Pro W3" pitchFamily="-84" charset="-128"/>
        </a:defRPr>
      </a:lvl9pPr>
    </p:titleStyle>
    <p:bodyStyle>
      <a:lvl1pPr marL="571500" indent="-571500" algn="l" rtl="0" eaLnBrk="1" fontAlgn="base" hangingPunct="1">
        <a:spcBef>
          <a:spcPts val="1800"/>
        </a:spcBef>
        <a:spcAft>
          <a:spcPct val="0"/>
        </a:spcAft>
        <a:buClr>
          <a:schemeClr val="bg2"/>
        </a:buClr>
        <a:buSzPct val="100000"/>
        <a:buFont typeface="Wingdings" pitchFamily="2" charset="2"/>
        <a:buChar char="n"/>
        <a:defRPr kumimoji="1" sz="2800">
          <a:solidFill>
            <a:schemeClr val="tx1"/>
          </a:solidFill>
          <a:latin typeface="+mn-ea"/>
          <a:ea typeface="+mn-ea"/>
          <a:cs typeface="メイリオ" pitchFamily="50" charset="-128"/>
          <a:sym typeface="ヒラギノ角ゴ Pro W3" pitchFamily="-84" charset="-128"/>
        </a:defRPr>
      </a:lvl1pPr>
      <a:lvl2pPr marL="1333500" indent="-571500" algn="l" rtl="0" eaLnBrk="1" fontAlgn="base" hangingPunct="1">
        <a:spcBef>
          <a:spcPts val="1800"/>
        </a:spcBef>
        <a:spcAft>
          <a:spcPct val="0"/>
        </a:spcAft>
        <a:buClr>
          <a:schemeClr val="bg2"/>
        </a:buClr>
        <a:buSzPct val="100000"/>
        <a:buFont typeface="メイリオ" pitchFamily="50" charset="-128"/>
        <a:buChar char="⁃"/>
        <a:defRPr kumimoji="1" sz="2800">
          <a:solidFill>
            <a:schemeClr val="tx1"/>
          </a:solidFill>
          <a:latin typeface="+mn-ea"/>
          <a:ea typeface="+mn-ea"/>
          <a:cs typeface="メイリオ" pitchFamily="50" charset="-128"/>
          <a:sym typeface="ヒラギノ角ゴ Pro W3" pitchFamily="-84" charset="-128"/>
        </a:defRPr>
      </a:lvl2pPr>
      <a:lvl3pPr marL="1778000" indent="-571500" algn="l" rtl="0" eaLnBrk="1" fontAlgn="base" hangingPunct="1">
        <a:spcBef>
          <a:spcPts val="1800"/>
        </a:spcBef>
        <a:spcAft>
          <a:spcPct val="0"/>
        </a:spcAft>
        <a:buSzPct val="100000"/>
        <a:buFont typeface="Arial" pitchFamily="34" charset="0"/>
        <a:buChar char="•"/>
        <a:defRPr kumimoji="1" sz="2400">
          <a:solidFill>
            <a:schemeClr val="tx1"/>
          </a:solidFill>
          <a:latin typeface="+mn-ea"/>
          <a:ea typeface="+mn-ea"/>
          <a:cs typeface="メイリオ" pitchFamily="50" charset="-128"/>
          <a:sym typeface="ヒラギノ角ゴ Pro W3" pitchFamily="-84" charset="-128"/>
        </a:defRPr>
      </a:lvl3pPr>
      <a:lvl4pPr marL="2222500" indent="-571500" algn="l" rtl="0" eaLnBrk="1" fontAlgn="base" hangingPunct="1">
        <a:spcBef>
          <a:spcPts val="1800"/>
        </a:spcBef>
        <a:spcAft>
          <a:spcPct val="0"/>
        </a:spcAft>
        <a:buSzPct val="100000"/>
        <a:buFont typeface="メイリオ" pitchFamily="50" charset="-128"/>
        <a:buChar char="⁃"/>
        <a:defRPr kumimoji="1" sz="2400">
          <a:solidFill>
            <a:schemeClr val="tx1"/>
          </a:solidFill>
          <a:latin typeface="+mn-ea"/>
          <a:ea typeface="+mn-ea"/>
          <a:cs typeface="メイリオ" pitchFamily="50" charset="-128"/>
          <a:sym typeface="ヒラギノ角ゴ Pro W3" pitchFamily="-84" charset="-128"/>
        </a:defRPr>
      </a:lvl4pPr>
      <a:lvl5pPr marL="2667000" indent="-571500" algn="l" rtl="0" eaLnBrk="1" fontAlgn="base" hangingPunct="1">
        <a:spcBef>
          <a:spcPts val="1800"/>
        </a:spcBef>
        <a:spcAft>
          <a:spcPct val="0"/>
        </a:spcAft>
        <a:buSzPct val="100000"/>
        <a:buFont typeface="Arial" pitchFamily="34" charset="0"/>
        <a:buChar char="•"/>
        <a:defRPr kumimoji="1" sz="2000">
          <a:solidFill>
            <a:schemeClr val="tx1"/>
          </a:solidFill>
          <a:latin typeface="+mn-ea"/>
          <a:ea typeface="+mn-ea"/>
          <a:cs typeface="メイリオ" pitchFamily="50" charset="-128"/>
          <a:sym typeface="ヒラギノ角ゴ Pro W3" pitchFamily="-84" charset="-128"/>
        </a:defRPr>
      </a:lvl5pPr>
      <a:lvl6pPr marL="3124200" indent="-571500" algn="l" rtl="0" eaLnBrk="1" fontAlgn="base" hangingPunct="1">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6pPr>
      <a:lvl7pPr marL="3581400" indent="-571500" algn="l" rtl="0" eaLnBrk="1" fontAlgn="base" hangingPunct="1">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7pPr>
      <a:lvl8pPr marL="4038600" indent="-571500" algn="l" rtl="0" eaLnBrk="1" fontAlgn="base" hangingPunct="1">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8pPr>
      <a:lvl9pPr marL="4495800" indent="-571500" algn="l" rtl="0" eaLnBrk="1" fontAlgn="base" hangingPunct="1">
        <a:spcBef>
          <a:spcPts val="2400"/>
        </a:spcBef>
        <a:spcAft>
          <a:spcPct val="0"/>
        </a:spcAft>
        <a:buSzPct val="171000"/>
        <a:buFont typeface="ヒラギノ角ゴ Pro W3" pitchFamily="-84" charset="-128"/>
        <a:defRPr kumimoji="1" sz="4200">
          <a:solidFill>
            <a:schemeClr val="tx1"/>
          </a:solidFill>
          <a:latin typeface="ヒラギノ角ゴ Pro W3" pitchFamily="-84" charset="-128"/>
          <a:ea typeface="+mn-ea"/>
          <a:sym typeface="ヒラギノ角ゴ Pro W3" pitchFamily="-84" charset="-128"/>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図 108">
            <a:extLst>
              <a:ext uri="{FF2B5EF4-FFF2-40B4-BE49-F238E27FC236}">
                <a16:creationId xmlns:a16="http://schemas.microsoft.com/office/drawing/2014/main" id="{0D62C35F-9A22-F8BC-4748-1BCFAC75317F}"/>
              </a:ext>
            </a:extLst>
          </p:cNvPr>
          <p:cNvPicPr>
            <a:picLocks noChangeAspect="1"/>
          </p:cNvPicPr>
          <p:nvPr/>
        </p:nvPicPr>
        <p:blipFill>
          <a:blip r:embed="rId2"/>
          <a:stretch>
            <a:fillRect/>
          </a:stretch>
        </p:blipFill>
        <p:spPr>
          <a:xfrm>
            <a:off x="-116777" y="10296751"/>
            <a:ext cx="2542565" cy="844635"/>
          </a:xfrm>
          <a:prstGeom prst="rect">
            <a:avLst/>
          </a:prstGeom>
        </p:spPr>
      </p:pic>
      <p:sp>
        <p:nvSpPr>
          <p:cNvPr id="12" name="正方形/長方形 11">
            <a:extLst>
              <a:ext uri="{FF2B5EF4-FFF2-40B4-BE49-F238E27FC236}">
                <a16:creationId xmlns:a16="http://schemas.microsoft.com/office/drawing/2014/main" id="{050BB3EC-FB72-E516-A59C-086FCDBDEB79}"/>
              </a:ext>
            </a:extLst>
          </p:cNvPr>
          <p:cNvSpPr/>
          <p:nvPr/>
        </p:nvSpPr>
        <p:spPr>
          <a:xfrm>
            <a:off x="741760" y="568734"/>
            <a:ext cx="6701541" cy="631922"/>
          </a:xfrm>
          <a:prstGeom prst="rect">
            <a:avLst/>
          </a:prstGeom>
          <a:solidFill>
            <a:srgbClr val="D61A8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latin typeface="HGSSoeiKakugothicUB" panose="020B0900000000000000" pitchFamily="34" charset="-128"/>
                <a:ea typeface="HGSSoeiKakugothicUB" panose="020B0900000000000000" pitchFamily="34" charset="-128"/>
              </a:rPr>
              <a:t>ゲーム概要作成　シート</a:t>
            </a:r>
          </a:p>
        </p:txBody>
      </p:sp>
      <p:sp>
        <p:nvSpPr>
          <p:cNvPr id="15" name="正方形/長方形 14">
            <a:extLst>
              <a:ext uri="{FF2B5EF4-FFF2-40B4-BE49-F238E27FC236}">
                <a16:creationId xmlns:a16="http://schemas.microsoft.com/office/drawing/2014/main" id="{2CBE061F-12DD-5150-8E8B-ACB01212B34F}"/>
              </a:ext>
            </a:extLst>
          </p:cNvPr>
          <p:cNvSpPr/>
          <p:nvPr/>
        </p:nvSpPr>
        <p:spPr bwMode="auto">
          <a:xfrm>
            <a:off x="252089" y="7065785"/>
            <a:ext cx="12502210" cy="1980463"/>
          </a:xfrm>
          <a:prstGeom prst="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r>
              <a:rPr lang="ja-JP" altLang="en-US" sz="1400" dirty="0">
                <a:solidFill>
                  <a:srgbClr val="000000"/>
                </a:solidFill>
                <a:latin typeface="Calibri" pitchFamily="34" charset="0"/>
                <a:ea typeface="メイリオ" pitchFamily="50" charset="-128"/>
                <a:cs typeface="メイリオ" pitchFamily="50" charset="-128"/>
              </a:rPr>
              <a:t>誰が（主人公）、どこで（ステージ）、■を繰り返して（手段）、◎を達成し（小目的）最終的に</a:t>
            </a:r>
            <a:r>
              <a:rPr lang="en-US" altLang="ja-JP" sz="1400" dirty="0">
                <a:solidFill>
                  <a:srgbClr val="000000"/>
                </a:solidFill>
                <a:latin typeface="Calibri" pitchFamily="34" charset="0"/>
                <a:ea typeface="メイリオ" pitchFamily="50" charset="-128"/>
                <a:cs typeface="メイリオ" pitchFamily="50" charset="-128"/>
              </a:rPr>
              <a:t>××</a:t>
            </a:r>
            <a:r>
              <a:rPr lang="ja-JP" altLang="en-US" sz="1400" dirty="0">
                <a:solidFill>
                  <a:srgbClr val="000000"/>
                </a:solidFill>
                <a:latin typeface="Calibri" pitchFamily="34" charset="0"/>
                <a:ea typeface="メイリオ" pitchFamily="50" charset="-128"/>
                <a:cs typeface="メイリオ" pitchFamily="50" charset="-128"/>
              </a:rPr>
              <a:t>する（大目的）、ジャンルゲーム</a:t>
            </a:r>
            <a:endParaRPr lang="en-US" altLang="ja-JP" sz="1400" dirty="0">
              <a:solidFill>
                <a:srgbClr val="000000"/>
              </a:solidFill>
              <a:latin typeface="Calibri" pitchFamily="34" charset="0"/>
              <a:ea typeface="メイリオ" pitchFamily="50" charset="-128"/>
              <a:cs typeface="メイリオ" pitchFamily="50" charset="-128"/>
            </a:endParaRPr>
          </a:p>
          <a:p>
            <a:pPr algn="ctr"/>
            <a:r>
              <a:rPr lang="ja-JP" altLang="en-US" sz="1100" i="1" dirty="0">
                <a:solidFill>
                  <a:srgbClr val="000000"/>
                </a:solidFill>
                <a:latin typeface="Calibri" pitchFamily="34" charset="0"/>
                <a:ea typeface="メイリオ" pitchFamily="50" charset="-128"/>
                <a:cs typeface="メイリオ" pitchFamily="50" charset="-128"/>
              </a:rPr>
              <a:t>例：</a:t>
            </a:r>
            <a:r>
              <a:rPr kumimoji="1" lang="ja-JP" altLang="en-US" sz="1100" dirty="0">
                <a:solidFill>
                  <a:schemeClr val="tx1"/>
                </a:solidFill>
              </a:rPr>
              <a:t>次期部族長候補　が　独楽型ポッドを回して　ボブスレーのように飛び乗り　コースを進み　誰よりも早くゴールに到達する　バトルレースゲーム　タイトル「バトルスピナー」</a:t>
            </a:r>
          </a:p>
          <a:p>
            <a:endParaRPr lang="ja-JP" altLang="en-US" sz="1100" i="1" dirty="0">
              <a:solidFill>
                <a:srgbClr val="000000"/>
              </a:solidFill>
              <a:latin typeface="Calibri" pitchFamily="34" charset="0"/>
              <a:ea typeface="メイリオ" pitchFamily="50" charset="-128"/>
              <a:cs typeface="メイリオ" pitchFamily="50" charset="-128"/>
            </a:endParaRPr>
          </a:p>
        </p:txBody>
      </p:sp>
      <p:sp>
        <p:nvSpPr>
          <p:cNvPr id="16" name="四角形: 角を丸くする 1">
            <a:extLst>
              <a:ext uri="{FF2B5EF4-FFF2-40B4-BE49-F238E27FC236}">
                <a16:creationId xmlns:a16="http://schemas.microsoft.com/office/drawing/2014/main" id="{D17AD49A-211D-331F-EF0A-A257723A2F4D}"/>
              </a:ext>
            </a:extLst>
          </p:cNvPr>
          <p:cNvSpPr/>
          <p:nvPr/>
        </p:nvSpPr>
        <p:spPr bwMode="auto">
          <a:xfrm>
            <a:off x="93688" y="1390697"/>
            <a:ext cx="1728403" cy="998743"/>
          </a:xfrm>
          <a:prstGeom prst="roundRect">
            <a:avLst/>
          </a:prstGeom>
          <a:solidFill>
            <a:srgbClr val="CCFFFF"/>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24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タイトル</a:t>
            </a:r>
          </a:p>
        </p:txBody>
      </p:sp>
      <p:sp>
        <p:nvSpPr>
          <p:cNvPr id="17" name="四角形: 角を丸くする 10">
            <a:extLst>
              <a:ext uri="{FF2B5EF4-FFF2-40B4-BE49-F238E27FC236}">
                <a16:creationId xmlns:a16="http://schemas.microsoft.com/office/drawing/2014/main" id="{4DE40F59-B40B-776A-D76D-25B262D6435E}"/>
              </a:ext>
            </a:extLst>
          </p:cNvPr>
          <p:cNvSpPr/>
          <p:nvPr/>
        </p:nvSpPr>
        <p:spPr bwMode="auto">
          <a:xfrm>
            <a:off x="1930431" y="1360825"/>
            <a:ext cx="4968552" cy="998743"/>
          </a:xfrm>
          <a:prstGeom prst="roundRect">
            <a:avLst/>
          </a:prstGeom>
          <a:no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endParaRPr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18" name="矢印: 下 4">
            <a:extLst>
              <a:ext uri="{FF2B5EF4-FFF2-40B4-BE49-F238E27FC236}">
                <a16:creationId xmlns:a16="http://schemas.microsoft.com/office/drawing/2014/main" id="{EA8502D3-3292-0D57-5463-AF991D857D01}"/>
              </a:ext>
            </a:extLst>
          </p:cNvPr>
          <p:cNvSpPr/>
          <p:nvPr/>
        </p:nvSpPr>
        <p:spPr bwMode="auto">
          <a:xfrm>
            <a:off x="4656735" y="5988069"/>
            <a:ext cx="3691330" cy="999988"/>
          </a:xfrm>
          <a:prstGeom prst="downArrow">
            <a:avLst>
              <a:gd name="adj1" fmla="val 68072"/>
              <a:gd name="adj2" fmla="val 35387"/>
            </a:avLst>
          </a:prstGeom>
          <a:solidFill>
            <a:srgbClr val="FF000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endParaRPr lang="ja-JP" altLang="en-US">
              <a:solidFill>
                <a:srgbClr val="000000"/>
              </a:solidFill>
              <a:latin typeface="Calibri" pitchFamily="34" charset="0"/>
              <a:ea typeface="メイリオ" pitchFamily="50" charset="-128"/>
              <a:cs typeface="メイリオ" pitchFamily="50" charset="-128"/>
            </a:endParaRPr>
          </a:p>
        </p:txBody>
      </p:sp>
      <p:sp>
        <p:nvSpPr>
          <p:cNvPr id="19" name="四角形: 角を丸くする 20">
            <a:extLst>
              <a:ext uri="{FF2B5EF4-FFF2-40B4-BE49-F238E27FC236}">
                <a16:creationId xmlns:a16="http://schemas.microsoft.com/office/drawing/2014/main" id="{7670A9B2-CC48-7C4D-4721-6D58E55355C4}"/>
              </a:ext>
            </a:extLst>
          </p:cNvPr>
          <p:cNvSpPr/>
          <p:nvPr/>
        </p:nvSpPr>
        <p:spPr bwMode="auto">
          <a:xfrm>
            <a:off x="237733" y="6283274"/>
            <a:ext cx="4594719" cy="720168"/>
          </a:xfrm>
          <a:prstGeom prst="roundRect">
            <a:avLst/>
          </a:prstGeom>
          <a:solidFill>
            <a:schemeClr val="tx1"/>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4000" dirty="0">
                <a:solidFill>
                  <a:schemeClr val="bg1"/>
                </a:solidFill>
                <a:latin typeface="HGS創英角ｺﾞｼｯｸUB" panose="020B0900000000000000" pitchFamily="50" charset="-128"/>
                <a:ea typeface="HGS創英角ｺﾞｼｯｸUB" panose="020B0900000000000000" pitchFamily="50" charset="-128"/>
                <a:cs typeface="メイリオ" pitchFamily="50" charset="-128"/>
              </a:rPr>
              <a:t>ゲーム概要</a:t>
            </a:r>
          </a:p>
        </p:txBody>
      </p:sp>
      <p:sp>
        <p:nvSpPr>
          <p:cNvPr id="20" name="正方形/長方形 19">
            <a:extLst>
              <a:ext uri="{FF2B5EF4-FFF2-40B4-BE49-F238E27FC236}">
                <a16:creationId xmlns:a16="http://schemas.microsoft.com/office/drawing/2014/main" id="{5D2DD568-A08B-76FF-DAFF-A86259895F29}"/>
              </a:ext>
            </a:extLst>
          </p:cNvPr>
          <p:cNvSpPr/>
          <p:nvPr/>
        </p:nvSpPr>
        <p:spPr bwMode="auto">
          <a:xfrm>
            <a:off x="93700" y="2965336"/>
            <a:ext cx="4176974" cy="1243979"/>
          </a:xfrm>
          <a:prstGeom prst="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endParaRPr lang="ja-JP" altLang="en-US">
              <a:solidFill>
                <a:srgbClr val="000000"/>
              </a:solidFill>
              <a:latin typeface="Calibri" pitchFamily="34" charset="0"/>
              <a:ea typeface="メイリオ" pitchFamily="50" charset="-128"/>
              <a:cs typeface="メイリオ" pitchFamily="50" charset="-128"/>
            </a:endParaRPr>
          </a:p>
        </p:txBody>
      </p:sp>
      <p:sp>
        <p:nvSpPr>
          <p:cNvPr id="21" name="四角形: 角を丸くする 32">
            <a:extLst>
              <a:ext uri="{FF2B5EF4-FFF2-40B4-BE49-F238E27FC236}">
                <a16:creationId xmlns:a16="http://schemas.microsoft.com/office/drawing/2014/main" id="{EFEF3D58-0FA7-1340-6795-E14FADB7052F}"/>
              </a:ext>
            </a:extLst>
          </p:cNvPr>
          <p:cNvSpPr/>
          <p:nvPr/>
        </p:nvSpPr>
        <p:spPr bwMode="auto">
          <a:xfrm>
            <a:off x="93700" y="2573057"/>
            <a:ext cx="3168739" cy="720168"/>
          </a:xfrm>
          <a:prstGeom prst="roundRect">
            <a:avLst/>
          </a:prstGeom>
          <a:solidFill>
            <a:srgbClr val="CCFFFF"/>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2400" dirty="0">
                <a:solidFill>
                  <a:srgbClr val="FF0000"/>
                </a:solidFill>
                <a:latin typeface="HGS創英角ｺﾞｼｯｸUB" panose="020B0900000000000000" pitchFamily="50" charset="-128"/>
                <a:ea typeface="HGS創英角ｺﾞｼｯｸUB" panose="020B0900000000000000" pitchFamily="50" charset="-128"/>
                <a:cs typeface="メイリオ" pitchFamily="50" charset="-128"/>
              </a:rPr>
              <a:t>主人公</a:t>
            </a:r>
            <a:r>
              <a:rPr lang="ja-JP" altLang="en-US" sz="24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は？</a:t>
            </a:r>
          </a:p>
        </p:txBody>
      </p:sp>
      <p:sp>
        <p:nvSpPr>
          <p:cNvPr id="22" name="正方形/長方形 21">
            <a:extLst>
              <a:ext uri="{FF2B5EF4-FFF2-40B4-BE49-F238E27FC236}">
                <a16:creationId xmlns:a16="http://schemas.microsoft.com/office/drawing/2014/main" id="{B36E21F5-6A12-FD69-C78B-6C9CE4A20D2E}"/>
              </a:ext>
            </a:extLst>
          </p:cNvPr>
          <p:cNvSpPr/>
          <p:nvPr/>
        </p:nvSpPr>
        <p:spPr bwMode="auto">
          <a:xfrm>
            <a:off x="4414707" y="2965336"/>
            <a:ext cx="4176974" cy="1243979"/>
          </a:xfrm>
          <a:prstGeom prst="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endParaRPr lang="ja-JP" altLang="en-US">
              <a:solidFill>
                <a:srgbClr val="000000"/>
              </a:solidFill>
              <a:latin typeface="Calibri" pitchFamily="34" charset="0"/>
              <a:ea typeface="メイリオ" pitchFamily="50" charset="-128"/>
              <a:cs typeface="メイリオ" pitchFamily="50" charset="-128"/>
            </a:endParaRPr>
          </a:p>
        </p:txBody>
      </p:sp>
      <p:sp>
        <p:nvSpPr>
          <p:cNvPr id="23" name="四角形: 角を丸くする 34">
            <a:extLst>
              <a:ext uri="{FF2B5EF4-FFF2-40B4-BE49-F238E27FC236}">
                <a16:creationId xmlns:a16="http://schemas.microsoft.com/office/drawing/2014/main" id="{F75B0448-4FE9-56A6-280D-17521D2727FF}"/>
              </a:ext>
            </a:extLst>
          </p:cNvPr>
          <p:cNvSpPr/>
          <p:nvPr/>
        </p:nvSpPr>
        <p:spPr bwMode="auto">
          <a:xfrm>
            <a:off x="4414707" y="2573057"/>
            <a:ext cx="3168739" cy="720168"/>
          </a:xfrm>
          <a:prstGeom prst="roundRect">
            <a:avLst/>
          </a:prstGeom>
          <a:solidFill>
            <a:srgbClr val="CCFFFF"/>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18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繰り返す</a:t>
            </a:r>
            <a:r>
              <a:rPr lang="ja-JP" altLang="en-US" sz="1800" dirty="0">
                <a:solidFill>
                  <a:srgbClr val="FF0000"/>
                </a:solidFill>
                <a:latin typeface="HGS創英角ｺﾞｼｯｸUB" panose="020B0900000000000000" pitchFamily="50" charset="-128"/>
                <a:ea typeface="HGS創英角ｺﾞｼｯｸUB" panose="020B0900000000000000" pitchFamily="50" charset="-128"/>
                <a:cs typeface="メイリオ" pitchFamily="50" charset="-128"/>
              </a:rPr>
              <a:t>手段</a:t>
            </a:r>
            <a:r>
              <a:rPr lang="ja-JP" altLang="en-US" sz="18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は？</a:t>
            </a:r>
          </a:p>
        </p:txBody>
      </p:sp>
      <p:sp>
        <p:nvSpPr>
          <p:cNvPr id="24" name="正方形/長方形 23">
            <a:extLst>
              <a:ext uri="{FF2B5EF4-FFF2-40B4-BE49-F238E27FC236}">
                <a16:creationId xmlns:a16="http://schemas.microsoft.com/office/drawing/2014/main" id="{8EF817DA-E882-3F85-858A-68B46EC020BA}"/>
              </a:ext>
            </a:extLst>
          </p:cNvPr>
          <p:cNvSpPr/>
          <p:nvPr/>
        </p:nvSpPr>
        <p:spPr bwMode="auto">
          <a:xfrm>
            <a:off x="8735715" y="2965336"/>
            <a:ext cx="4176974" cy="1243979"/>
          </a:xfrm>
          <a:prstGeom prst="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endParaRPr lang="ja-JP" altLang="en-US">
              <a:solidFill>
                <a:srgbClr val="000000"/>
              </a:solidFill>
              <a:latin typeface="Calibri" pitchFamily="34" charset="0"/>
              <a:ea typeface="メイリオ" pitchFamily="50" charset="-128"/>
              <a:cs typeface="メイリオ" pitchFamily="50" charset="-128"/>
            </a:endParaRPr>
          </a:p>
        </p:txBody>
      </p:sp>
      <p:sp>
        <p:nvSpPr>
          <p:cNvPr id="25" name="四角形: 角を丸くする 36">
            <a:extLst>
              <a:ext uri="{FF2B5EF4-FFF2-40B4-BE49-F238E27FC236}">
                <a16:creationId xmlns:a16="http://schemas.microsoft.com/office/drawing/2014/main" id="{3007B8D4-1C53-4483-CEA6-1E367A65E7EB}"/>
              </a:ext>
            </a:extLst>
          </p:cNvPr>
          <p:cNvSpPr/>
          <p:nvPr/>
        </p:nvSpPr>
        <p:spPr bwMode="auto">
          <a:xfrm>
            <a:off x="8735715" y="2573057"/>
            <a:ext cx="3168739" cy="720168"/>
          </a:xfrm>
          <a:prstGeom prst="roundRect">
            <a:avLst/>
          </a:prstGeom>
          <a:solidFill>
            <a:srgbClr val="CCFFFF"/>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1800" dirty="0">
                <a:solidFill>
                  <a:srgbClr val="FF0000"/>
                </a:solidFill>
                <a:latin typeface="HGS創英角ｺﾞｼｯｸUB" panose="020B0900000000000000" pitchFamily="50" charset="-128"/>
                <a:ea typeface="HGS創英角ｺﾞｼｯｸUB" panose="020B0900000000000000" pitchFamily="50" charset="-128"/>
                <a:cs typeface="メイリオ" pitchFamily="50" charset="-128"/>
              </a:rPr>
              <a:t>小目的</a:t>
            </a:r>
            <a:r>
              <a:rPr lang="ja-JP" altLang="en-US" sz="18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は？</a:t>
            </a:r>
          </a:p>
        </p:txBody>
      </p:sp>
      <p:sp>
        <p:nvSpPr>
          <p:cNvPr id="28" name="正方形/長方形 27">
            <a:extLst>
              <a:ext uri="{FF2B5EF4-FFF2-40B4-BE49-F238E27FC236}">
                <a16:creationId xmlns:a16="http://schemas.microsoft.com/office/drawing/2014/main" id="{421DAFFA-F522-8537-6A97-B4AB5156C89C}"/>
              </a:ext>
            </a:extLst>
          </p:cNvPr>
          <p:cNvSpPr/>
          <p:nvPr/>
        </p:nvSpPr>
        <p:spPr bwMode="auto">
          <a:xfrm>
            <a:off x="93700" y="4641851"/>
            <a:ext cx="4176974" cy="1243979"/>
          </a:xfrm>
          <a:prstGeom prst="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endParaRPr lang="ja-JP" altLang="en-US">
              <a:solidFill>
                <a:srgbClr val="000000"/>
              </a:solidFill>
              <a:latin typeface="Calibri" pitchFamily="34" charset="0"/>
              <a:ea typeface="メイリオ" pitchFamily="50" charset="-128"/>
              <a:cs typeface="メイリオ" pitchFamily="50" charset="-128"/>
            </a:endParaRPr>
          </a:p>
        </p:txBody>
      </p:sp>
      <p:sp>
        <p:nvSpPr>
          <p:cNvPr id="29" name="四角形: 角を丸くする 23">
            <a:extLst>
              <a:ext uri="{FF2B5EF4-FFF2-40B4-BE49-F238E27FC236}">
                <a16:creationId xmlns:a16="http://schemas.microsoft.com/office/drawing/2014/main" id="{1DD5F331-A470-B9BE-E7F7-D39D6D73A5EE}"/>
              </a:ext>
            </a:extLst>
          </p:cNvPr>
          <p:cNvSpPr/>
          <p:nvPr/>
        </p:nvSpPr>
        <p:spPr bwMode="auto">
          <a:xfrm>
            <a:off x="93700" y="4249571"/>
            <a:ext cx="3168739" cy="720168"/>
          </a:xfrm>
          <a:prstGeom prst="roundRect">
            <a:avLst/>
          </a:prstGeom>
          <a:solidFill>
            <a:srgbClr val="CCFFFF"/>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1800" dirty="0">
                <a:solidFill>
                  <a:srgbClr val="FF0000"/>
                </a:solidFill>
                <a:latin typeface="HGS創英角ｺﾞｼｯｸUB" panose="020B0900000000000000" pitchFamily="50" charset="-128"/>
                <a:ea typeface="HGS創英角ｺﾞｼｯｸUB" panose="020B0900000000000000" pitchFamily="50" charset="-128"/>
                <a:cs typeface="メイリオ" pitchFamily="50" charset="-128"/>
              </a:rPr>
              <a:t>ステージ・フィールド</a:t>
            </a:r>
            <a:r>
              <a:rPr lang="ja-JP" altLang="en-US" sz="18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は？</a:t>
            </a:r>
          </a:p>
        </p:txBody>
      </p:sp>
      <p:sp>
        <p:nvSpPr>
          <p:cNvPr id="30" name="正方形/長方形 29">
            <a:extLst>
              <a:ext uri="{FF2B5EF4-FFF2-40B4-BE49-F238E27FC236}">
                <a16:creationId xmlns:a16="http://schemas.microsoft.com/office/drawing/2014/main" id="{16E0C100-FD55-69C2-F4C8-FF66BC3CEC2E}"/>
              </a:ext>
            </a:extLst>
          </p:cNvPr>
          <p:cNvSpPr/>
          <p:nvPr/>
        </p:nvSpPr>
        <p:spPr bwMode="auto">
          <a:xfrm>
            <a:off x="4414707" y="4641851"/>
            <a:ext cx="4176974" cy="1243979"/>
          </a:xfrm>
          <a:prstGeom prst="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endParaRPr lang="ja-JP" altLang="en-US">
              <a:solidFill>
                <a:srgbClr val="000000"/>
              </a:solidFill>
              <a:latin typeface="Calibri" pitchFamily="34" charset="0"/>
              <a:ea typeface="メイリオ" pitchFamily="50" charset="-128"/>
              <a:cs typeface="メイリオ" pitchFamily="50" charset="-128"/>
            </a:endParaRPr>
          </a:p>
        </p:txBody>
      </p:sp>
      <p:sp>
        <p:nvSpPr>
          <p:cNvPr id="31" name="四角形: 角を丸くする 25">
            <a:extLst>
              <a:ext uri="{FF2B5EF4-FFF2-40B4-BE49-F238E27FC236}">
                <a16:creationId xmlns:a16="http://schemas.microsoft.com/office/drawing/2014/main" id="{47E84509-D4AF-CAA5-9474-A58B5751A04F}"/>
              </a:ext>
            </a:extLst>
          </p:cNvPr>
          <p:cNvSpPr/>
          <p:nvPr/>
        </p:nvSpPr>
        <p:spPr bwMode="auto">
          <a:xfrm>
            <a:off x="4414707" y="4249571"/>
            <a:ext cx="3168739" cy="720168"/>
          </a:xfrm>
          <a:prstGeom prst="roundRect">
            <a:avLst/>
          </a:prstGeom>
          <a:solidFill>
            <a:srgbClr val="CCFFFF"/>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1800" dirty="0">
                <a:solidFill>
                  <a:srgbClr val="FF0000"/>
                </a:solidFill>
                <a:latin typeface="HGS創英角ｺﾞｼｯｸUB" panose="020B0900000000000000" pitchFamily="50" charset="-128"/>
                <a:ea typeface="HGS創英角ｺﾞｼｯｸUB" panose="020B0900000000000000" pitchFamily="50" charset="-128"/>
                <a:cs typeface="メイリオ" pitchFamily="50" charset="-128"/>
              </a:rPr>
              <a:t>大目的・最終目的</a:t>
            </a:r>
            <a:r>
              <a:rPr lang="ja-JP" altLang="en-US" sz="18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は？</a:t>
            </a:r>
          </a:p>
        </p:txBody>
      </p:sp>
      <p:sp>
        <p:nvSpPr>
          <p:cNvPr id="32" name="正方形/長方形 31">
            <a:extLst>
              <a:ext uri="{FF2B5EF4-FFF2-40B4-BE49-F238E27FC236}">
                <a16:creationId xmlns:a16="http://schemas.microsoft.com/office/drawing/2014/main" id="{1891C154-9703-A9F2-BB41-84C97026B5D6}"/>
              </a:ext>
            </a:extLst>
          </p:cNvPr>
          <p:cNvSpPr/>
          <p:nvPr/>
        </p:nvSpPr>
        <p:spPr bwMode="auto">
          <a:xfrm>
            <a:off x="8735715" y="4641851"/>
            <a:ext cx="4176974" cy="1243979"/>
          </a:xfrm>
          <a:prstGeom prst="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endParaRPr lang="ja-JP" altLang="en-US">
              <a:solidFill>
                <a:srgbClr val="000000"/>
              </a:solidFill>
              <a:latin typeface="Calibri" pitchFamily="34" charset="0"/>
              <a:ea typeface="メイリオ" pitchFamily="50" charset="-128"/>
              <a:cs typeface="メイリオ" pitchFamily="50" charset="-128"/>
            </a:endParaRPr>
          </a:p>
        </p:txBody>
      </p:sp>
      <p:sp>
        <p:nvSpPr>
          <p:cNvPr id="33" name="四角形: 角を丸くする 27">
            <a:extLst>
              <a:ext uri="{FF2B5EF4-FFF2-40B4-BE49-F238E27FC236}">
                <a16:creationId xmlns:a16="http://schemas.microsoft.com/office/drawing/2014/main" id="{21812A83-8187-F208-037E-E85770CF0317}"/>
              </a:ext>
            </a:extLst>
          </p:cNvPr>
          <p:cNvSpPr/>
          <p:nvPr/>
        </p:nvSpPr>
        <p:spPr bwMode="auto">
          <a:xfrm>
            <a:off x="8735715" y="4249571"/>
            <a:ext cx="3168739" cy="720168"/>
          </a:xfrm>
          <a:prstGeom prst="roundRect">
            <a:avLst/>
          </a:prstGeom>
          <a:solidFill>
            <a:srgbClr val="CCFFFF"/>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18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どんな</a:t>
            </a:r>
            <a:r>
              <a:rPr lang="ja-JP" altLang="en-US" sz="1800" dirty="0">
                <a:solidFill>
                  <a:srgbClr val="FF0000"/>
                </a:solidFill>
                <a:latin typeface="HGS創英角ｺﾞｼｯｸUB" panose="020B0900000000000000" pitchFamily="50" charset="-128"/>
                <a:ea typeface="HGS創英角ｺﾞｼｯｸUB" panose="020B0900000000000000" pitchFamily="50" charset="-128"/>
                <a:cs typeface="メイリオ" pitchFamily="50" charset="-128"/>
              </a:rPr>
              <a:t>ジャンル</a:t>
            </a:r>
            <a:r>
              <a:rPr lang="ja-JP" altLang="en-US" sz="18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のゲーム？</a:t>
            </a:r>
          </a:p>
        </p:txBody>
      </p:sp>
      <p:sp>
        <p:nvSpPr>
          <p:cNvPr id="3" name="吹き出し: 角を丸めた四角形 2">
            <a:extLst>
              <a:ext uri="{FF2B5EF4-FFF2-40B4-BE49-F238E27FC236}">
                <a16:creationId xmlns:a16="http://schemas.microsoft.com/office/drawing/2014/main" id="{96222ECA-028F-D820-38EE-4C41622CC33B}"/>
              </a:ext>
            </a:extLst>
          </p:cNvPr>
          <p:cNvSpPr/>
          <p:nvPr/>
        </p:nvSpPr>
        <p:spPr bwMode="auto">
          <a:xfrm>
            <a:off x="8295422" y="6127412"/>
            <a:ext cx="4594719" cy="699504"/>
          </a:xfrm>
          <a:prstGeom prst="wedgeRoundRectCallout">
            <a:avLst>
              <a:gd name="adj1" fmla="val 12150"/>
              <a:gd name="adj2" fmla="val 80937"/>
              <a:gd name="adj3" fmla="val 16667"/>
            </a:avLst>
          </a:prstGeom>
          <a:solidFill>
            <a:srgbClr val="00FF00"/>
          </a:solidFill>
          <a:ln>
            <a:solidFill>
              <a:srgbClr val="DC0451"/>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pPr defTabSz="914491"/>
            <a:r>
              <a:rPr lang="ja-JP" altLang="en-US" sz="3200"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この文法 必ず守ること！</a:t>
            </a:r>
          </a:p>
        </p:txBody>
      </p:sp>
      <p:sp>
        <p:nvSpPr>
          <p:cNvPr id="2" name="四角形: 角を丸くする 1">
            <a:extLst>
              <a:ext uri="{FF2B5EF4-FFF2-40B4-BE49-F238E27FC236}">
                <a16:creationId xmlns:a16="http://schemas.microsoft.com/office/drawing/2014/main" id="{6C4CFA8F-813C-9141-3E5F-9531EDBE0CB8}"/>
              </a:ext>
            </a:extLst>
          </p:cNvPr>
          <p:cNvSpPr/>
          <p:nvPr/>
        </p:nvSpPr>
        <p:spPr bwMode="auto">
          <a:xfrm>
            <a:off x="7007312" y="1378174"/>
            <a:ext cx="1728403" cy="998743"/>
          </a:xfrm>
          <a:prstGeom prst="roundRect">
            <a:avLst/>
          </a:prstGeom>
          <a:solidFill>
            <a:srgbClr val="CCFFFF"/>
          </a:solid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ctr" anchorCtr="0" compatLnSpc="1">
            <a:prstTxWarp prst="textNoShape">
              <a:avLst/>
            </a:prstTxWarp>
          </a:bodyPr>
          <a:lstStyle/>
          <a:p>
            <a:pPr defTabSz="914491"/>
            <a:r>
              <a:rPr lang="ja-JP" altLang="en-US" sz="24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元の断片</a:t>
            </a:r>
          </a:p>
        </p:txBody>
      </p:sp>
      <p:sp>
        <p:nvSpPr>
          <p:cNvPr id="4" name="四角形: 角を丸くする 10">
            <a:extLst>
              <a:ext uri="{FF2B5EF4-FFF2-40B4-BE49-F238E27FC236}">
                <a16:creationId xmlns:a16="http://schemas.microsoft.com/office/drawing/2014/main" id="{D96F0424-41E8-0A76-3D7B-6CADB007B442}"/>
              </a:ext>
            </a:extLst>
          </p:cNvPr>
          <p:cNvSpPr/>
          <p:nvPr/>
        </p:nvSpPr>
        <p:spPr bwMode="auto">
          <a:xfrm>
            <a:off x="8880586" y="1397550"/>
            <a:ext cx="4009555" cy="998743"/>
          </a:xfrm>
          <a:prstGeom prst="roundRect">
            <a:avLst/>
          </a:prstGeom>
          <a:noFill/>
          <a:ln w="3810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51" tIns="45726" rIns="91451" bIns="45726" numCol="1" rtlCol="0" anchor="t" anchorCtr="0" compatLnSpc="1">
            <a:prstTxWarp prst="textNoShape">
              <a:avLst/>
            </a:prstTxWarp>
          </a:bodyPr>
          <a:lstStyle/>
          <a:p>
            <a:endParaRPr lang="ja-JP" altLang="en-US" sz="1600" dirty="0">
              <a:solidFill>
                <a:schemeClr val="tx1"/>
              </a:solidFill>
              <a:latin typeface="HGS創英角ｺﾞｼｯｸUB" panose="020B0900000000000000" pitchFamily="50" charset="-128"/>
              <a:ea typeface="HGS創英角ｺﾞｼｯｸUB" panose="020B0900000000000000" pitchFamily="50" charset="-128"/>
            </a:endParaRPr>
          </a:p>
        </p:txBody>
      </p:sp>
      <p:sp>
        <p:nvSpPr>
          <p:cNvPr id="5" name="テキスト ボックス 4">
            <a:extLst>
              <a:ext uri="{FF2B5EF4-FFF2-40B4-BE49-F238E27FC236}">
                <a16:creationId xmlns:a16="http://schemas.microsoft.com/office/drawing/2014/main" id="{33E191FF-DADE-4E70-3946-F6742174C3CF}"/>
              </a:ext>
            </a:extLst>
          </p:cNvPr>
          <p:cNvSpPr txBox="1"/>
          <p:nvPr/>
        </p:nvSpPr>
        <p:spPr>
          <a:xfrm>
            <a:off x="2182592" y="1484000"/>
            <a:ext cx="4464229" cy="461665"/>
          </a:xfrm>
          <a:prstGeom prst="rect">
            <a:avLst/>
          </a:prstGeom>
          <a:noFill/>
        </p:spPr>
        <p:txBody>
          <a:bodyPr wrap="square" rtlCol="0">
            <a:spAutoFit/>
          </a:bodyPr>
          <a:lstStyle/>
          <a:p>
            <a:r>
              <a:rPr kumimoji="1" lang="en-US" altLang="ja-JP" sz="2400" dirty="0" err="1"/>
              <a:t>GUÑSmith</a:t>
            </a:r>
            <a:endParaRPr kumimoji="1" lang="ja-JP" altLang="en-US" sz="2400" dirty="0"/>
          </a:p>
        </p:txBody>
      </p:sp>
      <p:sp>
        <p:nvSpPr>
          <p:cNvPr id="6" name="テキスト ボックス 5">
            <a:extLst>
              <a:ext uri="{FF2B5EF4-FFF2-40B4-BE49-F238E27FC236}">
                <a16:creationId xmlns:a16="http://schemas.microsoft.com/office/drawing/2014/main" id="{24394BAF-6E53-02AF-182F-33E33E1EE021}"/>
              </a:ext>
            </a:extLst>
          </p:cNvPr>
          <p:cNvSpPr txBox="1"/>
          <p:nvPr/>
        </p:nvSpPr>
        <p:spPr>
          <a:xfrm>
            <a:off x="9238032" y="978446"/>
            <a:ext cx="3168352" cy="1569660"/>
          </a:xfrm>
          <a:prstGeom prst="rect">
            <a:avLst/>
          </a:prstGeom>
          <a:solidFill>
            <a:schemeClr val="bg1"/>
          </a:solidFill>
        </p:spPr>
        <p:txBody>
          <a:bodyPr wrap="square" rtlCol="0">
            <a:spAutoFit/>
          </a:bodyPr>
          <a:lstStyle/>
          <a:p>
            <a:r>
              <a:rPr kumimoji="1" lang="ja-JP" altLang="en-US" sz="2400" dirty="0"/>
              <a:t>自分で銃をカスタマイズして敵を流れるように敵を倒すゲーム</a:t>
            </a:r>
          </a:p>
        </p:txBody>
      </p:sp>
      <p:sp>
        <p:nvSpPr>
          <p:cNvPr id="9" name="テキスト ボックス 8">
            <a:extLst>
              <a:ext uri="{FF2B5EF4-FFF2-40B4-BE49-F238E27FC236}">
                <a16:creationId xmlns:a16="http://schemas.microsoft.com/office/drawing/2014/main" id="{E3F93778-AF4A-F31A-4950-A866C821B6D9}"/>
              </a:ext>
            </a:extLst>
          </p:cNvPr>
          <p:cNvSpPr txBox="1"/>
          <p:nvPr/>
        </p:nvSpPr>
        <p:spPr>
          <a:xfrm flipH="1">
            <a:off x="753292" y="2933141"/>
            <a:ext cx="2454009" cy="1446550"/>
          </a:xfrm>
          <a:prstGeom prst="rect">
            <a:avLst/>
          </a:prstGeom>
          <a:noFill/>
        </p:spPr>
        <p:txBody>
          <a:bodyPr wrap="square" rtlCol="0">
            <a:spAutoFit/>
          </a:bodyPr>
          <a:lstStyle/>
          <a:p>
            <a:r>
              <a:rPr kumimoji="1" lang="ja-JP" altLang="en-US" dirty="0"/>
              <a:t>自作キャラクタ</a:t>
            </a:r>
          </a:p>
        </p:txBody>
      </p:sp>
      <p:sp>
        <p:nvSpPr>
          <p:cNvPr id="10" name="テキスト ボックス 9">
            <a:extLst>
              <a:ext uri="{FF2B5EF4-FFF2-40B4-BE49-F238E27FC236}">
                <a16:creationId xmlns:a16="http://schemas.microsoft.com/office/drawing/2014/main" id="{02829D75-DB35-338F-8C61-0FF9263C6B43}"/>
              </a:ext>
            </a:extLst>
          </p:cNvPr>
          <p:cNvSpPr txBox="1"/>
          <p:nvPr/>
        </p:nvSpPr>
        <p:spPr>
          <a:xfrm flipH="1">
            <a:off x="4486725" y="3086714"/>
            <a:ext cx="4176973" cy="1200329"/>
          </a:xfrm>
          <a:prstGeom prst="rect">
            <a:avLst/>
          </a:prstGeom>
          <a:noFill/>
        </p:spPr>
        <p:txBody>
          <a:bodyPr wrap="square" rtlCol="0">
            <a:spAutoFit/>
          </a:bodyPr>
          <a:lstStyle/>
          <a:p>
            <a:r>
              <a:rPr kumimoji="1" lang="ja-JP" altLang="en-US" sz="2400" dirty="0"/>
              <a:t>ステージをクリアするとお金がドロップしてそれでカスタマイズ部品を買う</a:t>
            </a:r>
          </a:p>
        </p:txBody>
      </p:sp>
      <p:sp>
        <p:nvSpPr>
          <p:cNvPr id="11" name="テキスト ボックス 10">
            <a:extLst>
              <a:ext uri="{FF2B5EF4-FFF2-40B4-BE49-F238E27FC236}">
                <a16:creationId xmlns:a16="http://schemas.microsoft.com/office/drawing/2014/main" id="{37C2F8D1-0DB7-866C-27A1-6A41EBB552FF}"/>
              </a:ext>
            </a:extLst>
          </p:cNvPr>
          <p:cNvSpPr txBox="1"/>
          <p:nvPr/>
        </p:nvSpPr>
        <p:spPr>
          <a:xfrm>
            <a:off x="8950961" y="3439902"/>
            <a:ext cx="3742494" cy="461665"/>
          </a:xfrm>
          <a:prstGeom prst="rect">
            <a:avLst/>
          </a:prstGeom>
          <a:noFill/>
        </p:spPr>
        <p:txBody>
          <a:bodyPr wrap="square" rtlCol="0">
            <a:spAutoFit/>
          </a:bodyPr>
          <a:lstStyle/>
          <a:p>
            <a:r>
              <a:rPr kumimoji="1" lang="ja-JP" altLang="en-US" sz="2400" dirty="0"/>
              <a:t>スコア５０００点以上</a:t>
            </a:r>
          </a:p>
        </p:txBody>
      </p:sp>
      <p:sp>
        <p:nvSpPr>
          <p:cNvPr id="13" name="テキスト ボックス 12">
            <a:extLst>
              <a:ext uri="{FF2B5EF4-FFF2-40B4-BE49-F238E27FC236}">
                <a16:creationId xmlns:a16="http://schemas.microsoft.com/office/drawing/2014/main" id="{2964F17D-1D49-9A3F-5DEE-69B5B544D4AE}"/>
              </a:ext>
            </a:extLst>
          </p:cNvPr>
          <p:cNvSpPr txBox="1"/>
          <p:nvPr/>
        </p:nvSpPr>
        <p:spPr>
          <a:xfrm>
            <a:off x="233873" y="5174954"/>
            <a:ext cx="4108817" cy="369332"/>
          </a:xfrm>
          <a:prstGeom prst="rect">
            <a:avLst/>
          </a:prstGeom>
          <a:noFill/>
        </p:spPr>
        <p:txBody>
          <a:bodyPr wrap="none" rtlCol="0">
            <a:spAutoFit/>
          </a:bodyPr>
          <a:lstStyle/>
          <a:p>
            <a:r>
              <a:rPr kumimoji="1" lang="ja-JP" altLang="en-US" sz="1800" dirty="0"/>
              <a:t>暗い部屋、場所、（ダンジョンなど）</a:t>
            </a:r>
          </a:p>
        </p:txBody>
      </p:sp>
      <p:sp>
        <p:nvSpPr>
          <p:cNvPr id="14" name="テキスト ボックス 13">
            <a:extLst>
              <a:ext uri="{FF2B5EF4-FFF2-40B4-BE49-F238E27FC236}">
                <a16:creationId xmlns:a16="http://schemas.microsoft.com/office/drawing/2014/main" id="{C5710E07-CDD0-37B6-539F-5AE737A85E9C}"/>
              </a:ext>
            </a:extLst>
          </p:cNvPr>
          <p:cNvSpPr txBox="1"/>
          <p:nvPr/>
        </p:nvSpPr>
        <p:spPr>
          <a:xfrm>
            <a:off x="4558741" y="4996840"/>
            <a:ext cx="3861340" cy="646331"/>
          </a:xfrm>
          <a:prstGeom prst="rect">
            <a:avLst/>
          </a:prstGeom>
          <a:noFill/>
        </p:spPr>
        <p:txBody>
          <a:bodyPr wrap="square" rtlCol="0">
            <a:spAutoFit/>
          </a:bodyPr>
          <a:lstStyle/>
          <a:p>
            <a:r>
              <a:rPr kumimoji="1" lang="ja-JP" altLang="en-US" sz="1800" dirty="0"/>
              <a:t>カスタムパーツすべてのコンプリートとボス討伐</a:t>
            </a:r>
          </a:p>
        </p:txBody>
      </p:sp>
      <p:sp>
        <p:nvSpPr>
          <p:cNvPr id="27" name="テキスト ボックス 26">
            <a:extLst>
              <a:ext uri="{FF2B5EF4-FFF2-40B4-BE49-F238E27FC236}">
                <a16:creationId xmlns:a16="http://schemas.microsoft.com/office/drawing/2014/main" id="{61915E80-EEAE-C99F-AE31-FD62BD518CAA}"/>
              </a:ext>
            </a:extLst>
          </p:cNvPr>
          <p:cNvSpPr txBox="1"/>
          <p:nvPr/>
        </p:nvSpPr>
        <p:spPr>
          <a:xfrm>
            <a:off x="452140" y="7580352"/>
            <a:ext cx="12298983" cy="2554545"/>
          </a:xfrm>
          <a:prstGeom prst="rect">
            <a:avLst/>
          </a:prstGeom>
          <a:noFill/>
        </p:spPr>
        <p:txBody>
          <a:bodyPr wrap="square" rtlCol="0">
            <a:spAutoFit/>
          </a:bodyPr>
          <a:lstStyle/>
          <a:p>
            <a:r>
              <a:rPr kumimoji="1" lang="ja-JP" altLang="en-US" sz="2000" dirty="0"/>
              <a:t>最初は何もカスタムされていない銃で、ダンジョンに出てステージの数字が上がるにつれて敵の耐久力と数、攻撃力があがりながら敵をたおして、</a:t>
            </a:r>
            <a:r>
              <a:rPr kumimoji="1" lang="en-US" altLang="ja-JP" sz="2000" dirty="0"/>
              <a:t>{</a:t>
            </a:r>
            <a:r>
              <a:rPr kumimoji="1" lang="ja-JP" altLang="en-US" sz="2000" dirty="0"/>
              <a:t>スコア＝もらえるお金に</a:t>
            </a:r>
            <a:r>
              <a:rPr kumimoji="1" lang="en-US" altLang="ja-JP" sz="2000" dirty="0"/>
              <a:t>}</a:t>
            </a:r>
            <a:r>
              <a:rPr kumimoji="1" lang="ja-JP" altLang="en-US" sz="2000" dirty="0"/>
              <a:t>にする。</a:t>
            </a:r>
            <a:endParaRPr kumimoji="1" lang="en-US" altLang="ja-JP" sz="2000" dirty="0"/>
          </a:p>
          <a:p>
            <a:r>
              <a:rPr kumimoji="1" lang="ja-JP" altLang="en-US" sz="2000" dirty="0"/>
              <a:t>カスタム画面を設けて、そこで反動、弾薬、狙いやすさをあげるカスタムをする。カスタムパーツはお金で買える。</a:t>
            </a:r>
            <a:endParaRPr kumimoji="1" lang="en-US" altLang="ja-JP" sz="2000" dirty="0"/>
          </a:p>
          <a:p>
            <a:r>
              <a:rPr kumimoji="1" lang="ja-JP" altLang="en-US" sz="2000" dirty="0"/>
              <a:t>フラッシュ＝ステージが暗いので、装着すると照らしてくれる。</a:t>
            </a:r>
            <a:endParaRPr kumimoji="1" lang="en-US" altLang="ja-JP" sz="2000" dirty="0"/>
          </a:p>
          <a:p>
            <a:pPr marL="171450" indent="-171450">
              <a:buFont typeface="Arial" panose="020B0604020202020204" pitchFamily="34" charset="0"/>
              <a:buChar char="•"/>
            </a:pPr>
            <a:r>
              <a:rPr kumimoji="1" lang="ja-JP" altLang="en-US" sz="2000" dirty="0"/>
              <a:t>レーザーポインタ＝青、赤、緑と種類があり。敵に攻撃が当てやすくなる。</a:t>
            </a:r>
            <a:endParaRPr kumimoji="1" lang="en-US" altLang="ja-JP" sz="2000" dirty="0"/>
          </a:p>
          <a:p>
            <a:pPr marL="171450" indent="-171450">
              <a:buFont typeface="Arial" panose="020B0604020202020204" pitchFamily="34" charset="0"/>
              <a:buChar char="•"/>
            </a:pPr>
            <a:r>
              <a:rPr kumimoji="1" lang="ja-JP" altLang="en-US" sz="2000" dirty="0"/>
              <a:t>マガジン＝装填弾薬数</a:t>
            </a:r>
            <a:endParaRPr kumimoji="1" lang="en-US" altLang="ja-JP" sz="2000" dirty="0"/>
          </a:p>
          <a:p>
            <a:pPr marL="171450" indent="-171450">
              <a:buFont typeface="Arial" panose="020B0604020202020204" pitchFamily="34" charset="0"/>
              <a:buChar char="•"/>
            </a:pPr>
            <a:r>
              <a:rPr kumimoji="1" lang="ja-JP" altLang="en-US" sz="2000" dirty="0"/>
              <a:t>失敗要素＝ライフ０</a:t>
            </a:r>
          </a:p>
        </p:txBody>
      </p:sp>
      <p:sp>
        <p:nvSpPr>
          <p:cNvPr id="34" name="テキスト ボックス 33">
            <a:extLst>
              <a:ext uri="{FF2B5EF4-FFF2-40B4-BE49-F238E27FC236}">
                <a16:creationId xmlns:a16="http://schemas.microsoft.com/office/drawing/2014/main" id="{74509601-2125-C1F6-B755-15B055BE4243}"/>
              </a:ext>
            </a:extLst>
          </p:cNvPr>
          <p:cNvSpPr txBox="1"/>
          <p:nvPr/>
        </p:nvSpPr>
        <p:spPr>
          <a:xfrm>
            <a:off x="9267461" y="5032082"/>
            <a:ext cx="3294235" cy="523220"/>
          </a:xfrm>
          <a:prstGeom prst="rect">
            <a:avLst/>
          </a:prstGeom>
          <a:noFill/>
        </p:spPr>
        <p:txBody>
          <a:bodyPr wrap="none" rtlCol="0">
            <a:spAutoFit/>
          </a:bodyPr>
          <a:lstStyle/>
          <a:p>
            <a:r>
              <a:rPr kumimoji="1" lang="ja-JP" altLang="en-US" sz="2800" dirty="0"/>
              <a:t>爽快自作銃</a:t>
            </a:r>
            <a:r>
              <a:rPr kumimoji="1" lang="en-US" altLang="ja-JP" sz="2800" dirty="0" err="1"/>
              <a:t>FPSgame</a:t>
            </a:r>
            <a:endParaRPr kumimoji="1" lang="ja-JP" altLang="en-US" sz="2800" dirty="0"/>
          </a:p>
        </p:txBody>
      </p:sp>
    </p:spTree>
    <p:extLst>
      <p:ext uri="{BB962C8B-B14F-4D97-AF65-F5344CB8AC3E}">
        <p14:creationId xmlns:p14="http://schemas.microsoft.com/office/powerpoint/2010/main" val="26541137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額縁 11"/>
          <p:cNvSpPr/>
          <p:nvPr/>
        </p:nvSpPr>
        <p:spPr bwMode="auto">
          <a:xfrm>
            <a:off x="165955" y="484491"/>
            <a:ext cx="10512910" cy="792056"/>
          </a:xfrm>
          <a:prstGeom prst="bevel">
            <a:avLst/>
          </a:prstGeom>
          <a:solidFill>
            <a:srgbClr val="00B050"/>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08"/>
            <a:r>
              <a:rPr lang="ja-JP" altLang="en-US" sz="3599" dirty="0">
                <a:solidFill>
                  <a:schemeClr val="bg1"/>
                </a:solidFill>
                <a:latin typeface="HGP行書体" panose="03000600000000000000" pitchFamily="66" charset="-128"/>
                <a:ea typeface="HGP行書体" panose="03000600000000000000" pitchFamily="66" charset="-128"/>
                <a:cs typeface="メイリオ" pitchFamily="50" charset="-128"/>
              </a:rPr>
              <a:t>ゲーム画面　作成シート</a:t>
            </a:r>
          </a:p>
        </p:txBody>
      </p:sp>
      <p:sp>
        <p:nvSpPr>
          <p:cNvPr id="13" name="四角形: 角を丸くする 12">
            <a:extLst>
              <a:ext uri="{FF2B5EF4-FFF2-40B4-BE49-F238E27FC236}">
                <a16:creationId xmlns:a16="http://schemas.microsoft.com/office/drawing/2014/main" id="{B09BB18A-33D3-407D-9079-0641D9CE13F7}"/>
              </a:ext>
            </a:extLst>
          </p:cNvPr>
          <p:cNvSpPr/>
          <p:nvPr/>
        </p:nvSpPr>
        <p:spPr bwMode="auto">
          <a:xfrm>
            <a:off x="669989" y="2212613"/>
            <a:ext cx="11808832" cy="6178128"/>
          </a:xfrm>
          <a:prstGeom prst="round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08"/>
            <a:endParaRPr lang="ja-JP" altLang="en-US" sz="4399">
              <a:solidFill>
                <a:srgbClr val="000000"/>
              </a:solidFill>
              <a:latin typeface="Calibri" pitchFamily="34" charset="0"/>
              <a:ea typeface="メイリオ" pitchFamily="50" charset="-128"/>
              <a:cs typeface="メイリオ" pitchFamily="50" charset="-128"/>
            </a:endParaRPr>
          </a:p>
        </p:txBody>
      </p:sp>
      <p:sp>
        <p:nvSpPr>
          <p:cNvPr id="2" name="テキスト ボックス 1">
            <a:extLst>
              <a:ext uri="{FF2B5EF4-FFF2-40B4-BE49-F238E27FC236}">
                <a16:creationId xmlns:a16="http://schemas.microsoft.com/office/drawing/2014/main" id="{525ECD96-F824-1918-2286-1AB0A192F1F6}"/>
              </a:ext>
            </a:extLst>
          </p:cNvPr>
          <p:cNvSpPr txBox="1"/>
          <p:nvPr/>
        </p:nvSpPr>
        <p:spPr>
          <a:xfrm>
            <a:off x="309964" y="1362859"/>
            <a:ext cx="12601148" cy="584647"/>
          </a:xfrm>
          <a:prstGeom prst="rect">
            <a:avLst/>
          </a:prstGeom>
          <a:noFill/>
        </p:spPr>
        <p:txBody>
          <a:bodyPr wrap="square" rtlCol="0">
            <a:spAutoFit/>
          </a:bodyPr>
          <a:lstStyle/>
          <a:p>
            <a:pPr algn="l"/>
            <a:r>
              <a:rPr kumimoji="1" lang="ja-JP" altLang="en-US" sz="3199" dirty="0">
                <a:latin typeface="HGP創英角ｺﾞｼｯｸUB" panose="020B0900000000000000" pitchFamily="50" charset="-128"/>
                <a:ea typeface="HGP創英角ｺﾞｼｯｸUB" panose="020B0900000000000000" pitchFamily="50" charset="-128"/>
              </a:rPr>
              <a:t>ゲーム画面　（視点、</a:t>
            </a:r>
            <a:r>
              <a:rPr kumimoji="1" lang="en-US" altLang="ja-JP" sz="3199" dirty="0">
                <a:latin typeface="HGP創英角ｺﾞｼｯｸUB" panose="020B0900000000000000" pitchFamily="50" charset="-128"/>
                <a:ea typeface="HGP創英角ｺﾞｼｯｸUB" panose="020B0900000000000000" pitchFamily="50" charset="-128"/>
              </a:rPr>
              <a:t>UI</a:t>
            </a:r>
            <a:r>
              <a:rPr kumimoji="1" lang="ja-JP" altLang="en-US" sz="3199" dirty="0">
                <a:latin typeface="HGP創英角ｺﾞｼｯｸUB" panose="020B0900000000000000" pitchFamily="50" charset="-128"/>
                <a:ea typeface="HGP創英角ｺﾞｼｯｸUB" panose="020B0900000000000000" pitchFamily="50" charset="-128"/>
              </a:rPr>
              <a:t>、スクロール方向などがわかるようにしましょう！）</a:t>
            </a:r>
          </a:p>
        </p:txBody>
      </p:sp>
      <p:sp>
        <p:nvSpPr>
          <p:cNvPr id="3" name="楕円 2">
            <a:extLst>
              <a:ext uri="{FF2B5EF4-FFF2-40B4-BE49-F238E27FC236}">
                <a16:creationId xmlns:a16="http://schemas.microsoft.com/office/drawing/2014/main" id="{D8B02EE5-2178-9344-4CEB-F370D7D4D57E}"/>
              </a:ext>
            </a:extLst>
          </p:cNvPr>
          <p:cNvSpPr/>
          <p:nvPr/>
        </p:nvSpPr>
        <p:spPr bwMode="auto">
          <a:xfrm>
            <a:off x="374515" y="8547766"/>
            <a:ext cx="5112360" cy="792056"/>
          </a:xfrm>
          <a:prstGeom prst="ellipse">
            <a:avLst/>
          </a:prstGeom>
          <a:solidFill>
            <a:srgbClr val="CCFFFF"/>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ctr" anchorCtr="0" compatLnSpc="1">
            <a:prstTxWarp prst="textNoShape">
              <a:avLst/>
            </a:prstTxWarp>
          </a:bodyPr>
          <a:lstStyle/>
          <a:p>
            <a:pPr defTabSz="914308"/>
            <a:r>
              <a:rPr lang="ja-JP" altLang="en-US" sz="2799" dirty="0">
                <a:solidFill>
                  <a:srgbClr val="000000"/>
                </a:solidFill>
                <a:latin typeface="Calibri" pitchFamily="34" charset="0"/>
                <a:ea typeface="メイリオ" pitchFamily="50" charset="-128"/>
                <a:cs typeface="メイリオ" pitchFamily="50" charset="-128"/>
              </a:rPr>
              <a:t>補足コメント</a:t>
            </a:r>
            <a:endParaRPr lang="en-US" altLang="ja-JP" sz="2799" dirty="0">
              <a:solidFill>
                <a:srgbClr val="000000"/>
              </a:solidFill>
              <a:latin typeface="Calibri" pitchFamily="34" charset="0"/>
              <a:ea typeface="メイリオ" pitchFamily="50" charset="-128"/>
              <a:cs typeface="メイリオ" pitchFamily="50" charset="-128"/>
            </a:endParaRPr>
          </a:p>
        </p:txBody>
      </p:sp>
      <p:sp>
        <p:nvSpPr>
          <p:cNvPr id="4" name="四角形: 角を丸くする 3">
            <a:extLst>
              <a:ext uri="{FF2B5EF4-FFF2-40B4-BE49-F238E27FC236}">
                <a16:creationId xmlns:a16="http://schemas.microsoft.com/office/drawing/2014/main" id="{5442D54A-234E-F330-E776-2B5F9A87A3EE}"/>
              </a:ext>
            </a:extLst>
          </p:cNvPr>
          <p:cNvSpPr/>
          <p:nvPr/>
        </p:nvSpPr>
        <p:spPr bwMode="auto">
          <a:xfrm>
            <a:off x="7582520" y="7253064"/>
            <a:ext cx="5256584" cy="113767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3200" b="0" i="0" u="none" strike="noStrike" cap="none" normalizeH="0" baseline="0" dirty="0">
                <a:ln>
                  <a:noFill/>
                </a:ln>
                <a:solidFill>
                  <a:srgbClr val="000000"/>
                </a:solidFill>
                <a:effectLst/>
                <a:latin typeface="HGS創英角ｺﾞｼｯｸUB" panose="020B0900000000000000" pitchFamily="50" charset="-128"/>
                <a:ea typeface="HGS創英角ｺﾞｼｯｸUB" panose="020B0900000000000000" pitchFamily="50" charset="-128"/>
                <a:cs typeface="メイリオ" pitchFamily="50" charset="-128"/>
                <a:sym typeface="ヒラギノ角ゴ Pro W3" pitchFamily="-84" charset="-128"/>
              </a:rPr>
              <a:t>生成系</a:t>
            </a:r>
            <a:r>
              <a:rPr kumimoji="0" lang="en-US" altLang="ja-JP" sz="3200" b="0" i="0" u="none" strike="noStrike" cap="none" normalizeH="0" baseline="0" dirty="0">
                <a:ln>
                  <a:noFill/>
                </a:ln>
                <a:solidFill>
                  <a:srgbClr val="000000"/>
                </a:solidFill>
                <a:effectLst/>
                <a:latin typeface="HGS創英角ｺﾞｼｯｸUB" panose="020B0900000000000000" pitchFamily="50" charset="-128"/>
                <a:ea typeface="HGS創英角ｺﾞｼｯｸUB" panose="020B0900000000000000" pitchFamily="50" charset="-128"/>
                <a:cs typeface="メイリオ" pitchFamily="50" charset="-128"/>
                <a:sym typeface="ヒラギノ角ゴ Pro W3" pitchFamily="-84" charset="-128"/>
              </a:rPr>
              <a:t>AI</a:t>
            </a:r>
            <a:r>
              <a:rPr kumimoji="0" lang="ja-JP" altLang="en-US" sz="3200" b="0" i="0" u="none" strike="noStrike" cap="none" normalizeH="0" baseline="0" dirty="0">
                <a:ln>
                  <a:noFill/>
                </a:ln>
                <a:solidFill>
                  <a:srgbClr val="000000"/>
                </a:solidFill>
                <a:effectLst/>
                <a:latin typeface="HGS創英角ｺﾞｼｯｸUB" panose="020B0900000000000000" pitchFamily="50" charset="-128"/>
                <a:ea typeface="HGS創英角ｺﾞｼｯｸUB" panose="020B0900000000000000" pitchFamily="50" charset="-128"/>
                <a:cs typeface="メイリオ" pitchFamily="50" charset="-128"/>
                <a:sym typeface="ヒラギノ角ゴ Pro W3" pitchFamily="-84" charset="-128"/>
              </a:rPr>
              <a:t>を使って</a:t>
            </a:r>
            <a:endParaRPr kumimoji="0" lang="en-US" altLang="ja-JP" sz="3200" b="0" i="0" u="none" strike="noStrike" cap="none" normalizeH="0" baseline="0" dirty="0">
              <a:ln>
                <a:noFill/>
              </a:ln>
              <a:solidFill>
                <a:srgbClr val="000000"/>
              </a:solidFill>
              <a:effectLst/>
              <a:latin typeface="HGS創英角ｺﾞｼｯｸUB" panose="020B0900000000000000" pitchFamily="50" charset="-128"/>
              <a:ea typeface="HGS創英角ｺﾞｼｯｸUB" panose="020B0900000000000000" pitchFamily="50" charset="-128"/>
              <a:cs typeface="メイリオ" pitchFamily="50" charset="-128"/>
              <a:sym typeface="ヒラギノ角ゴ Pro W3" pitchFamily="-8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3200" dirty="0">
                <a:solidFill>
                  <a:srgbClr val="000000"/>
                </a:solidFill>
                <a:latin typeface="HGS創英角ｺﾞｼｯｸUB" panose="020B0900000000000000" pitchFamily="50" charset="-128"/>
                <a:ea typeface="HGS創英角ｺﾞｼｯｸUB" panose="020B0900000000000000" pitchFamily="50" charset="-128"/>
                <a:cs typeface="メイリオ" pitchFamily="50" charset="-128"/>
              </a:rPr>
              <a:t>創ってください！</a:t>
            </a:r>
            <a:endParaRPr kumimoji="0" lang="ja-JP" altLang="en-US" sz="3200" b="0" i="0" u="none" strike="noStrike" cap="none" normalizeH="0" baseline="0" dirty="0">
              <a:ln>
                <a:noFill/>
              </a:ln>
              <a:solidFill>
                <a:srgbClr val="000000"/>
              </a:solidFill>
              <a:effectLst/>
              <a:latin typeface="HGS創英角ｺﾞｼｯｸUB" panose="020B0900000000000000" pitchFamily="50" charset="-128"/>
              <a:ea typeface="HGS創英角ｺﾞｼｯｸUB" panose="020B0900000000000000" pitchFamily="50" charset="-128"/>
              <a:cs typeface="メイリオ" pitchFamily="50" charset="-128"/>
              <a:sym typeface="ヒラギノ角ゴ Pro W3" pitchFamily="-84" charset="-128"/>
            </a:endParaRPr>
          </a:p>
        </p:txBody>
      </p:sp>
      <p:pic>
        <p:nvPicPr>
          <p:cNvPr id="6" name="図 5" descr="屋内, 座る, テーブル, フロント が含まれている画像&#10;&#10;自動的に生成された説明">
            <a:extLst>
              <a:ext uri="{FF2B5EF4-FFF2-40B4-BE49-F238E27FC236}">
                <a16:creationId xmlns:a16="http://schemas.microsoft.com/office/drawing/2014/main" id="{FEC83727-4741-BFFC-78D7-A02237A44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776" y="2356520"/>
            <a:ext cx="11449035" cy="5904656"/>
          </a:xfrm>
          <a:prstGeom prst="rect">
            <a:avLst/>
          </a:prstGeom>
        </p:spPr>
      </p:pic>
      <p:sp>
        <p:nvSpPr>
          <p:cNvPr id="7" name="テキスト ボックス 6">
            <a:extLst>
              <a:ext uri="{FF2B5EF4-FFF2-40B4-BE49-F238E27FC236}">
                <a16:creationId xmlns:a16="http://schemas.microsoft.com/office/drawing/2014/main" id="{79A47686-1ED8-1A86-20C6-2D8028F035CA}"/>
              </a:ext>
            </a:extLst>
          </p:cNvPr>
          <p:cNvSpPr txBox="1"/>
          <p:nvPr/>
        </p:nvSpPr>
        <p:spPr>
          <a:xfrm>
            <a:off x="5502436" y="8494117"/>
            <a:ext cx="7272678" cy="954107"/>
          </a:xfrm>
          <a:prstGeom prst="rect">
            <a:avLst/>
          </a:prstGeom>
          <a:noFill/>
        </p:spPr>
        <p:txBody>
          <a:bodyPr wrap="square" rtlCol="0">
            <a:spAutoFit/>
          </a:bodyPr>
          <a:lstStyle/>
          <a:p>
            <a:r>
              <a:rPr kumimoji="1" lang="ja-JP" altLang="en-US" sz="2800" dirty="0"/>
              <a:t>左の画面は銃をカスタマイズする画面で右は実際の戦闘プレイ画面</a:t>
            </a:r>
          </a:p>
        </p:txBody>
      </p:sp>
    </p:spTree>
    <p:extLst>
      <p:ext uri="{BB962C8B-B14F-4D97-AF65-F5344CB8AC3E}">
        <p14:creationId xmlns:p14="http://schemas.microsoft.com/office/powerpoint/2010/main" val="3927681154"/>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6BC4FB-5854-4938-8DF7-F83556120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529" y="2698217"/>
            <a:ext cx="8820980" cy="4961803"/>
          </a:xfrm>
          <a:prstGeom prst="rect">
            <a:avLst/>
          </a:prstGeom>
        </p:spPr>
      </p:pic>
      <p:grpSp>
        <p:nvGrpSpPr>
          <p:cNvPr id="18" name="グループ化 17">
            <a:extLst>
              <a:ext uri="{FF2B5EF4-FFF2-40B4-BE49-F238E27FC236}">
                <a16:creationId xmlns:a16="http://schemas.microsoft.com/office/drawing/2014/main" id="{6B7E2239-25C1-43B6-9A5F-8E31A9EF3521}"/>
              </a:ext>
            </a:extLst>
          </p:cNvPr>
          <p:cNvGrpSpPr/>
          <p:nvPr/>
        </p:nvGrpSpPr>
        <p:grpSpPr>
          <a:xfrm>
            <a:off x="9382720" y="3035128"/>
            <a:ext cx="1179102" cy="527093"/>
            <a:chOff x="9057182" y="2952806"/>
            <a:chExt cx="1525524" cy="681954"/>
          </a:xfrm>
        </p:grpSpPr>
        <p:sp>
          <p:nvSpPr>
            <p:cNvPr id="11" name="フローチャート: 結合子 10">
              <a:extLst>
                <a:ext uri="{FF2B5EF4-FFF2-40B4-BE49-F238E27FC236}">
                  <a16:creationId xmlns:a16="http://schemas.microsoft.com/office/drawing/2014/main" id="{AAE60182-A81E-4F69-B888-79E8CB8F02C0}"/>
                </a:ext>
              </a:extLst>
            </p:cNvPr>
            <p:cNvSpPr/>
            <p:nvPr/>
          </p:nvSpPr>
          <p:spPr bwMode="auto">
            <a:xfrm>
              <a:off x="9057182" y="2962020"/>
              <a:ext cx="628764" cy="672006"/>
            </a:xfrm>
            <a:prstGeom prst="flowChartConnector">
              <a:avLst/>
            </a:prstGeom>
            <a:solidFill>
              <a:srgbClr val="FFFF00"/>
            </a:solidFill>
            <a:ln>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15" name="フローチャート: 結合子 14">
              <a:extLst>
                <a:ext uri="{FF2B5EF4-FFF2-40B4-BE49-F238E27FC236}">
                  <a16:creationId xmlns:a16="http://schemas.microsoft.com/office/drawing/2014/main" id="{4F48E981-0396-4C50-ABE9-36494E67BD28}"/>
                </a:ext>
              </a:extLst>
            </p:cNvPr>
            <p:cNvSpPr/>
            <p:nvPr/>
          </p:nvSpPr>
          <p:spPr bwMode="auto">
            <a:xfrm>
              <a:off x="9362339" y="2962019"/>
              <a:ext cx="629452" cy="672741"/>
            </a:xfrm>
            <a:prstGeom prst="flowChartConnector">
              <a:avLst/>
            </a:prstGeom>
            <a:solidFill>
              <a:srgbClr val="FFFF00"/>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16" name="フローチャート: 結合子 15">
              <a:extLst>
                <a:ext uri="{FF2B5EF4-FFF2-40B4-BE49-F238E27FC236}">
                  <a16:creationId xmlns:a16="http://schemas.microsoft.com/office/drawing/2014/main" id="{7843B1C5-8AAD-4C28-B9A7-0419840BCA9D}"/>
                </a:ext>
              </a:extLst>
            </p:cNvPr>
            <p:cNvSpPr/>
            <p:nvPr/>
          </p:nvSpPr>
          <p:spPr bwMode="auto">
            <a:xfrm>
              <a:off x="9676377" y="2962018"/>
              <a:ext cx="629452" cy="672741"/>
            </a:xfrm>
            <a:prstGeom prst="flowChartConnector">
              <a:avLst/>
            </a:prstGeom>
            <a:solidFill>
              <a:srgbClr val="FFFF00"/>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17" name="フローチャート: 結合子 16">
              <a:extLst>
                <a:ext uri="{FF2B5EF4-FFF2-40B4-BE49-F238E27FC236}">
                  <a16:creationId xmlns:a16="http://schemas.microsoft.com/office/drawing/2014/main" id="{B8417753-3866-4B8A-A42D-A41BADA875DD}"/>
                </a:ext>
              </a:extLst>
            </p:cNvPr>
            <p:cNvSpPr/>
            <p:nvPr/>
          </p:nvSpPr>
          <p:spPr bwMode="auto">
            <a:xfrm>
              <a:off x="9953254" y="2952806"/>
              <a:ext cx="629452" cy="672741"/>
            </a:xfrm>
            <a:prstGeom prst="flowChartConnector">
              <a:avLst/>
            </a:prstGeom>
            <a:solidFill>
              <a:srgbClr val="FFFF00"/>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grpSp>
      <p:sp>
        <p:nvSpPr>
          <p:cNvPr id="12" name="額縁 11"/>
          <p:cNvSpPr/>
          <p:nvPr/>
        </p:nvSpPr>
        <p:spPr bwMode="auto">
          <a:xfrm>
            <a:off x="165955" y="484491"/>
            <a:ext cx="10440650" cy="792056"/>
          </a:xfrm>
          <a:prstGeom prst="bevel">
            <a:avLst/>
          </a:prstGeom>
          <a:solidFill>
            <a:srgbClr val="00B050"/>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08"/>
            <a:r>
              <a:rPr lang="ja-JP" altLang="en-US" sz="3599" dirty="0">
                <a:solidFill>
                  <a:schemeClr val="bg1"/>
                </a:solidFill>
                <a:latin typeface="HGP行書体" panose="03000600000000000000" pitchFamily="66" charset="-128"/>
                <a:ea typeface="HGP行書体" panose="03000600000000000000" pitchFamily="66" charset="-128"/>
                <a:cs typeface="メイリオ" pitchFamily="50" charset="-128"/>
              </a:rPr>
              <a:t>ゲーム画面　作成シート</a:t>
            </a:r>
          </a:p>
        </p:txBody>
      </p:sp>
      <p:sp>
        <p:nvSpPr>
          <p:cNvPr id="13" name="四角形: 角を丸くする 12">
            <a:extLst>
              <a:ext uri="{FF2B5EF4-FFF2-40B4-BE49-F238E27FC236}">
                <a16:creationId xmlns:a16="http://schemas.microsoft.com/office/drawing/2014/main" id="{B09BB18A-33D3-407D-9079-0641D9CE13F7}"/>
              </a:ext>
            </a:extLst>
          </p:cNvPr>
          <p:cNvSpPr/>
          <p:nvPr/>
        </p:nvSpPr>
        <p:spPr bwMode="auto">
          <a:xfrm>
            <a:off x="669989" y="2212613"/>
            <a:ext cx="11808832" cy="6178128"/>
          </a:xfrm>
          <a:prstGeom prst="roundRect">
            <a:avLst/>
          </a:prstGeom>
          <a:noFill/>
          <a:ln w="57150">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9" rIns="91436" bIns="45719" numCol="1" rtlCol="0" anchor="t" anchorCtr="0" compatLnSpc="1">
            <a:prstTxWarp prst="textNoShape">
              <a:avLst/>
            </a:prstTxWarp>
          </a:bodyPr>
          <a:lstStyle/>
          <a:p>
            <a:pPr defTabSz="914308"/>
            <a:endParaRPr lang="ja-JP" altLang="en-US" sz="4399">
              <a:solidFill>
                <a:srgbClr val="000000"/>
              </a:solidFill>
              <a:latin typeface="Calibri" pitchFamily="34" charset="0"/>
              <a:ea typeface="メイリオ" pitchFamily="50" charset="-128"/>
              <a:cs typeface="メイリオ" pitchFamily="50" charset="-128"/>
            </a:endParaRPr>
          </a:p>
        </p:txBody>
      </p:sp>
      <p:sp>
        <p:nvSpPr>
          <p:cNvPr id="2" name="テキスト ボックス 1">
            <a:extLst>
              <a:ext uri="{FF2B5EF4-FFF2-40B4-BE49-F238E27FC236}">
                <a16:creationId xmlns:a16="http://schemas.microsoft.com/office/drawing/2014/main" id="{525ECD96-F824-1918-2286-1AB0A192F1F6}"/>
              </a:ext>
            </a:extLst>
          </p:cNvPr>
          <p:cNvSpPr txBox="1"/>
          <p:nvPr/>
        </p:nvSpPr>
        <p:spPr>
          <a:xfrm>
            <a:off x="309964" y="1362859"/>
            <a:ext cx="12601148" cy="584647"/>
          </a:xfrm>
          <a:prstGeom prst="rect">
            <a:avLst/>
          </a:prstGeom>
          <a:noFill/>
        </p:spPr>
        <p:txBody>
          <a:bodyPr wrap="square" rtlCol="0">
            <a:spAutoFit/>
          </a:bodyPr>
          <a:lstStyle/>
          <a:p>
            <a:pPr algn="l"/>
            <a:r>
              <a:rPr kumimoji="1" lang="ja-JP" altLang="en-US" sz="3199" dirty="0">
                <a:latin typeface="HGP創英角ｺﾞｼｯｸUB" panose="020B0900000000000000" pitchFamily="50" charset="-128"/>
                <a:ea typeface="HGP創英角ｺﾞｼｯｸUB" panose="020B0900000000000000" pitchFamily="50" charset="-128"/>
              </a:rPr>
              <a:t>ゲーム画面　（視点、</a:t>
            </a:r>
            <a:r>
              <a:rPr kumimoji="1" lang="en-US" altLang="ja-JP" sz="3199" dirty="0">
                <a:latin typeface="HGP創英角ｺﾞｼｯｸUB" panose="020B0900000000000000" pitchFamily="50" charset="-128"/>
                <a:ea typeface="HGP創英角ｺﾞｼｯｸUB" panose="020B0900000000000000" pitchFamily="50" charset="-128"/>
              </a:rPr>
              <a:t>UI</a:t>
            </a:r>
            <a:r>
              <a:rPr kumimoji="1" lang="ja-JP" altLang="en-US" sz="3199" dirty="0">
                <a:latin typeface="HGP創英角ｺﾞｼｯｸUB" panose="020B0900000000000000" pitchFamily="50" charset="-128"/>
                <a:ea typeface="HGP創英角ｺﾞｼｯｸUB" panose="020B0900000000000000" pitchFamily="50" charset="-128"/>
              </a:rPr>
              <a:t>、スクロール方向などがわかるようにしましょう！）</a:t>
            </a:r>
          </a:p>
        </p:txBody>
      </p:sp>
      <p:sp>
        <p:nvSpPr>
          <p:cNvPr id="10" name="テキスト ボックス 9">
            <a:extLst>
              <a:ext uri="{FF2B5EF4-FFF2-40B4-BE49-F238E27FC236}">
                <a16:creationId xmlns:a16="http://schemas.microsoft.com/office/drawing/2014/main" id="{0EDD8A67-11D2-4FF4-8495-F598562DFD03}"/>
              </a:ext>
            </a:extLst>
          </p:cNvPr>
          <p:cNvSpPr txBox="1"/>
          <p:nvPr/>
        </p:nvSpPr>
        <p:spPr>
          <a:xfrm rot="21059515">
            <a:off x="1946805" y="2962020"/>
            <a:ext cx="1962317" cy="523220"/>
          </a:xfrm>
          <a:prstGeom prst="rect">
            <a:avLst/>
          </a:prstGeom>
          <a:noFill/>
        </p:spPr>
        <p:txBody>
          <a:bodyPr wrap="square" rtlCol="0">
            <a:spAutoFit/>
          </a:bodyPr>
          <a:lstStyle/>
          <a:p>
            <a:r>
              <a:rPr kumimoji="1" lang="en-US" altLang="ja-JP" sz="2800" dirty="0">
                <a:solidFill>
                  <a:schemeClr val="bg1"/>
                </a:solidFill>
                <a:latin typeface="HGS創英角ｺﾞｼｯｸUB" panose="020B0900000000000000" pitchFamily="50" charset="-128"/>
                <a:ea typeface="HGS創英角ｺﾞｼｯｸUB" panose="020B0900000000000000" pitchFamily="50" charset="-128"/>
              </a:rPr>
              <a:t>09</a:t>
            </a:r>
            <a:r>
              <a:rPr kumimoji="1" lang="ja-JP" altLang="en-US" sz="2800" dirty="0">
                <a:solidFill>
                  <a:schemeClr val="bg1"/>
                </a:solidFill>
                <a:latin typeface="HGS創英角ｺﾞｼｯｸUB" panose="020B0900000000000000" pitchFamily="50" charset="-128"/>
                <a:ea typeface="HGS創英角ｺﾞｼｯｸUB" panose="020B0900000000000000" pitchFamily="50" charset="-128"/>
              </a:rPr>
              <a:t>：</a:t>
            </a:r>
            <a:r>
              <a:rPr kumimoji="1" lang="en-US" altLang="ja-JP" sz="2800" dirty="0">
                <a:solidFill>
                  <a:schemeClr val="bg1"/>
                </a:solidFill>
                <a:latin typeface="HGS創英角ｺﾞｼｯｸUB" panose="020B0900000000000000" pitchFamily="50" charset="-128"/>
                <a:ea typeface="HGS創英角ｺﾞｼｯｸUB" panose="020B0900000000000000" pitchFamily="50" charset="-128"/>
              </a:rPr>
              <a:t>24</a:t>
            </a:r>
            <a:endParaRPr kumimoji="1" lang="ja-JP" altLang="en-US" sz="2800"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14" name="テキスト ボックス 13">
            <a:extLst>
              <a:ext uri="{FF2B5EF4-FFF2-40B4-BE49-F238E27FC236}">
                <a16:creationId xmlns:a16="http://schemas.microsoft.com/office/drawing/2014/main" id="{9F8C131C-3BF8-4D6D-B587-FD5C56BD1E8D}"/>
              </a:ext>
            </a:extLst>
          </p:cNvPr>
          <p:cNvSpPr txBox="1"/>
          <p:nvPr/>
        </p:nvSpPr>
        <p:spPr>
          <a:xfrm>
            <a:off x="9337406" y="2998138"/>
            <a:ext cx="1962317" cy="461665"/>
          </a:xfrm>
          <a:prstGeom prst="rect">
            <a:avLst/>
          </a:prstGeom>
          <a:noFill/>
        </p:spPr>
        <p:txBody>
          <a:bodyPr wrap="square" rtlCol="0">
            <a:spAutoFit/>
          </a:bodyPr>
          <a:lstStyle/>
          <a:p>
            <a:pPr algn="l"/>
            <a:r>
              <a:rPr kumimoji="1" lang="ja-JP" altLang="en-US" sz="2400" dirty="0">
                <a:solidFill>
                  <a:schemeClr val="tx1"/>
                </a:solidFill>
                <a:latin typeface="HGS創英角ｺﾞｼｯｸUB" panose="020B0900000000000000" pitchFamily="50" charset="-128"/>
                <a:ea typeface="HGS創英角ｺﾞｼｯｸUB" panose="020B0900000000000000" pitchFamily="50" charset="-128"/>
              </a:rPr>
              <a:t>￥</a:t>
            </a:r>
            <a:r>
              <a:rPr kumimoji="1" lang="en-US" altLang="ja-JP" sz="2400" dirty="0">
                <a:solidFill>
                  <a:schemeClr val="tx1"/>
                </a:solidFill>
                <a:latin typeface="HGS創英角ｺﾞｼｯｸUB" panose="020B0900000000000000" pitchFamily="50" charset="-128"/>
                <a:ea typeface="HGS創英角ｺﾞｼｯｸUB" panose="020B0900000000000000" pitchFamily="50" charset="-128"/>
              </a:rPr>
              <a:t>1000</a:t>
            </a:r>
            <a:endParaRPr kumimoji="1" lang="ja-JP" altLang="en-US" sz="2400" dirty="0">
              <a:solidFill>
                <a:schemeClr val="tx1"/>
              </a:solidFill>
              <a:latin typeface="HGS創英角ｺﾞｼｯｸUB" panose="020B0900000000000000" pitchFamily="50" charset="-128"/>
              <a:ea typeface="HGS創英角ｺﾞｼｯｸUB" panose="020B0900000000000000" pitchFamily="50" charset="-128"/>
            </a:endParaRPr>
          </a:p>
        </p:txBody>
      </p:sp>
      <p:pic>
        <p:nvPicPr>
          <p:cNvPr id="25" name="図 24" descr="座る, テーブル, ピンク が含まれている画像&#10;&#10;自動的に生成された説明">
            <a:extLst>
              <a:ext uri="{FF2B5EF4-FFF2-40B4-BE49-F238E27FC236}">
                <a16:creationId xmlns:a16="http://schemas.microsoft.com/office/drawing/2014/main" id="{21A16FAE-56F1-BD5E-D22C-A5DBF188F7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6336" y="4106529"/>
            <a:ext cx="894495" cy="719407"/>
          </a:xfrm>
          <a:prstGeom prst="rect">
            <a:avLst/>
          </a:prstGeom>
        </p:spPr>
      </p:pic>
      <p:pic>
        <p:nvPicPr>
          <p:cNvPr id="23" name="図 22">
            <a:extLst>
              <a:ext uri="{FF2B5EF4-FFF2-40B4-BE49-F238E27FC236}">
                <a16:creationId xmlns:a16="http://schemas.microsoft.com/office/drawing/2014/main" id="{C6F94516-547A-22B6-27CC-9BE34AFE2A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8442" y="3940696"/>
            <a:ext cx="451950" cy="471412"/>
          </a:xfrm>
          <a:prstGeom prst="rect">
            <a:avLst/>
          </a:prstGeom>
        </p:spPr>
      </p:pic>
      <p:pic>
        <p:nvPicPr>
          <p:cNvPr id="4" name="図 3">
            <a:extLst>
              <a:ext uri="{FF2B5EF4-FFF2-40B4-BE49-F238E27FC236}">
                <a16:creationId xmlns:a16="http://schemas.microsoft.com/office/drawing/2014/main" id="{22E4B628-53EB-68F4-DC94-5E6C568C1E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5486886">
            <a:off x="5998291" y="3665406"/>
            <a:ext cx="683632" cy="683632"/>
          </a:xfrm>
          <a:prstGeom prst="rect">
            <a:avLst/>
          </a:prstGeom>
        </p:spPr>
      </p:pic>
      <p:sp>
        <p:nvSpPr>
          <p:cNvPr id="26" name="円弧 25">
            <a:extLst>
              <a:ext uri="{FF2B5EF4-FFF2-40B4-BE49-F238E27FC236}">
                <a16:creationId xmlns:a16="http://schemas.microsoft.com/office/drawing/2014/main" id="{2CD0F19F-F61B-8E69-2502-95E191E24D2D}"/>
              </a:ext>
            </a:extLst>
          </p:cNvPr>
          <p:cNvSpPr/>
          <p:nvPr/>
        </p:nvSpPr>
        <p:spPr bwMode="auto">
          <a:xfrm rot="1489300">
            <a:off x="6562289" y="3944389"/>
            <a:ext cx="372111" cy="367211"/>
          </a:xfrm>
          <a:prstGeom prst="arc">
            <a:avLst/>
          </a:prstGeom>
          <a:ln w="762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円弧 26">
            <a:extLst>
              <a:ext uri="{FF2B5EF4-FFF2-40B4-BE49-F238E27FC236}">
                <a16:creationId xmlns:a16="http://schemas.microsoft.com/office/drawing/2014/main" id="{87BDB492-37C7-6FFC-406E-530B98BD1283}"/>
              </a:ext>
            </a:extLst>
          </p:cNvPr>
          <p:cNvSpPr/>
          <p:nvPr/>
        </p:nvSpPr>
        <p:spPr bwMode="auto">
          <a:xfrm rot="1489300">
            <a:off x="6706305" y="3929832"/>
            <a:ext cx="372111" cy="367211"/>
          </a:xfrm>
          <a:prstGeom prst="arc">
            <a:avLst/>
          </a:prstGeom>
          <a:ln w="762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8" name="円弧 27">
            <a:extLst>
              <a:ext uri="{FF2B5EF4-FFF2-40B4-BE49-F238E27FC236}">
                <a16:creationId xmlns:a16="http://schemas.microsoft.com/office/drawing/2014/main" id="{451B00C1-7462-5DB8-6BD1-9AF51A13B7CF}"/>
              </a:ext>
            </a:extLst>
          </p:cNvPr>
          <p:cNvSpPr/>
          <p:nvPr/>
        </p:nvSpPr>
        <p:spPr bwMode="auto">
          <a:xfrm rot="13370147">
            <a:off x="5767043" y="4162245"/>
            <a:ext cx="372111" cy="367211"/>
          </a:xfrm>
          <a:prstGeom prst="arc">
            <a:avLst/>
          </a:prstGeom>
          <a:ln w="762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9" name="円弧 28">
            <a:extLst>
              <a:ext uri="{FF2B5EF4-FFF2-40B4-BE49-F238E27FC236}">
                <a16:creationId xmlns:a16="http://schemas.microsoft.com/office/drawing/2014/main" id="{E4468085-AD9D-A938-5596-38F113DA9518}"/>
              </a:ext>
            </a:extLst>
          </p:cNvPr>
          <p:cNvSpPr/>
          <p:nvPr/>
        </p:nvSpPr>
        <p:spPr bwMode="auto">
          <a:xfrm rot="13370147">
            <a:off x="5623027" y="4234253"/>
            <a:ext cx="372111" cy="367211"/>
          </a:xfrm>
          <a:prstGeom prst="arc">
            <a:avLst/>
          </a:prstGeom>
          <a:ln w="762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2D84EEF2-4A85-B8EA-83F0-907359A262DB}"/>
              </a:ext>
            </a:extLst>
          </p:cNvPr>
          <p:cNvSpPr/>
          <p:nvPr/>
        </p:nvSpPr>
        <p:spPr>
          <a:xfrm rot="614400">
            <a:off x="5392287" y="2990530"/>
            <a:ext cx="2076209" cy="707886"/>
          </a:xfrm>
          <a:prstGeom prst="rect">
            <a:avLst/>
          </a:prstGeom>
          <a:noFill/>
        </p:spPr>
        <p:txBody>
          <a:bodyPr wrap="none" lIns="91440" tIns="45720" rIns="91440" bIns="45720">
            <a:spAutoFit/>
          </a:bodyPr>
          <a:lstStyle/>
          <a:p>
            <a:pPr algn="ctr"/>
            <a:r>
              <a:rPr kumimoji="1" lang="ja-JP" altLang="en-US" sz="4000" b="1" cap="none" spc="0" dirty="0">
                <a:ln w="12700">
                  <a:solidFill>
                    <a:schemeClr val="tx2"/>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GP創英角ﾎﾟｯﾌﾟ体" panose="040B0A00000000000000" pitchFamily="50" charset="-128"/>
                <a:ea typeface="HGP創英角ﾎﾟｯﾌﾟ体" panose="040B0A00000000000000" pitchFamily="50" charset="-128"/>
              </a:rPr>
              <a:t>グラグラ</a:t>
            </a:r>
            <a:endParaRPr lang="ja-JP" altLang="en-US" sz="4000" b="1" cap="none" spc="0" dirty="0">
              <a:ln w="12700">
                <a:solidFill>
                  <a:schemeClr val="tx2"/>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GP創英角ﾎﾟｯﾌﾟ体" panose="040B0A00000000000000" pitchFamily="50" charset="-128"/>
              <a:ea typeface="HGP創英角ﾎﾟｯﾌﾟ体" panose="040B0A00000000000000" pitchFamily="50" charset="-128"/>
            </a:endParaRPr>
          </a:p>
        </p:txBody>
      </p:sp>
      <p:pic>
        <p:nvPicPr>
          <p:cNvPr id="32" name="図 31">
            <a:extLst>
              <a:ext uri="{FF2B5EF4-FFF2-40B4-BE49-F238E27FC236}">
                <a16:creationId xmlns:a16="http://schemas.microsoft.com/office/drawing/2014/main" id="{C53366E6-98B1-189D-A725-BF7D4091FB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3555248">
            <a:off x="6782696" y="4533158"/>
            <a:ext cx="707645" cy="650379"/>
          </a:xfrm>
          <a:prstGeom prst="rect">
            <a:avLst/>
          </a:prstGeom>
        </p:spPr>
      </p:pic>
      <p:sp>
        <p:nvSpPr>
          <p:cNvPr id="33" name="テキスト ボックス 32">
            <a:extLst>
              <a:ext uri="{FF2B5EF4-FFF2-40B4-BE49-F238E27FC236}">
                <a16:creationId xmlns:a16="http://schemas.microsoft.com/office/drawing/2014/main" id="{B1944A2C-F17A-1434-9D66-07FC77FA51C8}"/>
              </a:ext>
            </a:extLst>
          </p:cNvPr>
          <p:cNvSpPr txBox="1"/>
          <p:nvPr/>
        </p:nvSpPr>
        <p:spPr>
          <a:xfrm>
            <a:off x="731785" y="8390741"/>
            <a:ext cx="11747036" cy="954107"/>
          </a:xfrm>
          <a:prstGeom prst="rect">
            <a:avLst/>
          </a:prstGeom>
          <a:noFill/>
        </p:spPr>
        <p:txBody>
          <a:bodyPr wrap="square" rtlCol="0">
            <a:spAutoFit/>
          </a:bodyPr>
          <a:lstStyle/>
          <a:p>
            <a:r>
              <a:rPr kumimoji="1" lang="ja-JP" altLang="en-US" sz="2800" dirty="0">
                <a:latin typeface="HGS創英角ｺﾞｼｯｸUB" panose="020B0900000000000000" pitchFamily="50" charset="-128"/>
                <a:ea typeface="HGS創英角ｺﾞｼｯｸUB" panose="020B0900000000000000" pitchFamily="50" charset="-128"/>
              </a:rPr>
              <a:t>ママに頼まれたお使いをして白線の上のみをたどって襲い来る</a:t>
            </a:r>
            <a:endParaRPr kumimoji="1" lang="en-US" altLang="ja-JP" sz="2800" dirty="0">
              <a:latin typeface="HGS創英角ｺﾞｼｯｸUB" panose="020B0900000000000000" pitchFamily="50" charset="-128"/>
              <a:ea typeface="HGS創英角ｺﾞｼｯｸUB" panose="020B0900000000000000" pitchFamily="50" charset="-128"/>
            </a:endParaRPr>
          </a:p>
          <a:p>
            <a:r>
              <a:rPr kumimoji="1" lang="ja-JP" altLang="en-US" sz="2800" dirty="0">
                <a:latin typeface="HGS創英角ｺﾞｼｯｸUB" panose="020B0900000000000000" pitchFamily="50" charset="-128"/>
                <a:ea typeface="HGS創英角ｺﾞｼｯｸUB" panose="020B0900000000000000" pitchFamily="50" charset="-128"/>
              </a:rPr>
              <a:t>野良猫を回避して無事帰宅する買い物アクションゲーム！</a:t>
            </a:r>
          </a:p>
        </p:txBody>
      </p:sp>
      <p:pic>
        <p:nvPicPr>
          <p:cNvPr id="35" name="図 34">
            <a:extLst>
              <a:ext uri="{FF2B5EF4-FFF2-40B4-BE49-F238E27FC236}">
                <a16:creationId xmlns:a16="http://schemas.microsoft.com/office/drawing/2014/main" id="{F23789DF-1B16-4652-017D-B78F175344C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7739754" y="3259832"/>
            <a:ext cx="1482722" cy="1649760"/>
          </a:xfrm>
          <a:prstGeom prst="rect">
            <a:avLst/>
          </a:prstGeom>
        </p:spPr>
      </p:pic>
      <p:pic>
        <p:nvPicPr>
          <p:cNvPr id="37" name="図 36">
            <a:extLst>
              <a:ext uri="{FF2B5EF4-FFF2-40B4-BE49-F238E27FC236}">
                <a16:creationId xmlns:a16="http://schemas.microsoft.com/office/drawing/2014/main" id="{44BE0F35-9CCD-0F55-031A-5D11110938D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071" y="2890026"/>
            <a:ext cx="745612" cy="745612"/>
          </a:xfrm>
          <a:prstGeom prst="rect">
            <a:avLst/>
          </a:prstGeom>
        </p:spPr>
      </p:pic>
      <p:sp>
        <p:nvSpPr>
          <p:cNvPr id="3" name="吹き出し: 角を丸めた四角形 2">
            <a:extLst>
              <a:ext uri="{FF2B5EF4-FFF2-40B4-BE49-F238E27FC236}">
                <a16:creationId xmlns:a16="http://schemas.microsoft.com/office/drawing/2014/main" id="{AC92C79E-1F03-5304-F998-7613AE263C0C}"/>
              </a:ext>
            </a:extLst>
          </p:cNvPr>
          <p:cNvSpPr/>
          <p:nvPr/>
        </p:nvSpPr>
        <p:spPr bwMode="auto">
          <a:xfrm>
            <a:off x="775432" y="2979760"/>
            <a:ext cx="1269633" cy="792056"/>
          </a:xfrm>
          <a:prstGeom prst="wedgeRoundRectCallout">
            <a:avLst>
              <a:gd name="adj1" fmla="val 67478"/>
              <a:gd name="adj2" fmla="val 19895"/>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rPr>
              <a:t>残り</a:t>
            </a:r>
            <a:endParaRPr kumimoji="0" lang="en-US" altLang="ja-JP"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rPr>
              <a:t>時間</a:t>
            </a:r>
          </a:p>
        </p:txBody>
      </p:sp>
      <p:sp>
        <p:nvSpPr>
          <p:cNvPr id="6" name="吹き出し: 角を丸めた四角形 5">
            <a:extLst>
              <a:ext uri="{FF2B5EF4-FFF2-40B4-BE49-F238E27FC236}">
                <a16:creationId xmlns:a16="http://schemas.microsoft.com/office/drawing/2014/main" id="{267FBABF-DCC9-AAF7-6046-23024363C74F}"/>
              </a:ext>
            </a:extLst>
          </p:cNvPr>
          <p:cNvSpPr/>
          <p:nvPr/>
        </p:nvSpPr>
        <p:spPr bwMode="auto">
          <a:xfrm>
            <a:off x="10953174" y="2890026"/>
            <a:ext cx="1269633" cy="792056"/>
          </a:xfrm>
          <a:prstGeom prst="wedgeRoundRectCallout">
            <a:avLst>
              <a:gd name="adj1" fmla="val -81708"/>
              <a:gd name="adj2" fmla="val 1164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rPr>
              <a:t>財布</a:t>
            </a:r>
            <a:endParaRPr kumimoji="0" lang="en-US" altLang="ja-JP"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rPr>
              <a:t>残高</a:t>
            </a:r>
          </a:p>
        </p:txBody>
      </p:sp>
      <p:sp>
        <p:nvSpPr>
          <p:cNvPr id="9" name="矢印: 下 8">
            <a:extLst>
              <a:ext uri="{FF2B5EF4-FFF2-40B4-BE49-F238E27FC236}">
                <a16:creationId xmlns:a16="http://schemas.microsoft.com/office/drawing/2014/main" id="{35CA2323-4932-23C6-1851-722B07EC650A}"/>
              </a:ext>
            </a:extLst>
          </p:cNvPr>
          <p:cNvSpPr/>
          <p:nvPr/>
        </p:nvSpPr>
        <p:spPr bwMode="auto">
          <a:xfrm rot="12027975">
            <a:off x="4582466" y="3767288"/>
            <a:ext cx="383277" cy="2783220"/>
          </a:xfrm>
          <a:prstGeom prst="downArrow">
            <a:avLst>
              <a:gd name="adj1" fmla="val 13727"/>
              <a:gd name="adj2" fmla="val 100870"/>
            </a:avLst>
          </a:prstGeom>
          <a:solidFill>
            <a:srgbClr val="FF000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4400" b="0" i="0" u="none" strike="noStrike" cap="none" normalizeH="0" baseline="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21" name="吹き出し: 角を丸めた四角形 20">
            <a:extLst>
              <a:ext uri="{FF2B5EF4-FFF2-40B4-BE49-F238E27FC236}">
                <a16:creationId xmlns:a16="http://schemas.microsoft.com/office/drawing/2014/main" id="{2ADF2F47-069F-3C8A-7FDB-D0E30015D059}"/>
              </a:ext>
            </a:extLst>
          </p:cNvPr>
          <p:cNvSpPr/>
          <p:nvPr/>
        </p:nvSpPr>
        <p:spPr bwMode="auto">
          <a:xfrm>
            <a:off x="2730763" y="5860620"/>
            <a:ext cx="1269633" cy="792056"/>
          </a:xfrm>
          <a:prstGeom prst="wedgeRoundRectCallout">
            <a:avLst>
              <a:gd name="adj1" fmla="val 67478"/>
              <a:gd name="adj2" fmla="val 19895"/>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rPr>
              <a:t>奥に</a:t>
            </a:r>
            <a:endParaRPr kumimoji="0" lang="en-US" altLang="ja-JP"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2400" dirty="0">
                <a:solidFill>
                  <a:srgbClr val="000000"/>
                </a:solidFill>
                <a:latin typeface="Calibri" pitchFamily="34" charset="0"/>
                <a:ea typeface="メイリオ" pitchFamily="50" charset="-128"/>
                <a:cs typeface="メイリオ" pitchFamily="50" charset="-128"/>
              </a:rPr>
              <a:t>進む</a:t>
            </a:r>
            <a:endParaRPr kumimoji="0" lang="ja-JP" altLang="en-US" sz="2400" b="0" i="0" u="none" strike="noStrike" cap="none" normalizeH="0" baseline="0" dirty="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endParaRPr>
          </a:p>
        </p:txBody>
      </p:sp>
      <p:sp>
        <p:nvSpPr>
          <p:cNvPr id="7" name="楕円 6">
            <a:extLst>
              <a:ext uri="{FF2B5EF4-FFF2-40B4-BE49-F238E27FC236}">
                <a16:creationId xmlns:a16="http://schemas.microsoft.com/office/drawing/2014/main" id="{96F0F871-34F6-FB17-3DD6-9A82C1A10E68}"/>
              </a:ext>
            </a:extLst>
          </p:cNvPr>
          <p:cNvSpPr/>
          <p:nvPr/>
        </p:nvSpPr>
        <p:spPr bwMode="auto">
          <a:xfrm>
            <a:off x="9861306" y="268288"/>
            <a:ext cx="2617515" cy="872292"/>
          </a:xfrm>
          <a:prstGeom prst="ellipse">
            <a:avLst/>
          </a:prstGeom>
          <a:solidFill>
            <a:srgbClr val="FF000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800" b="0" i="0" u="none" strike="noStrike" cap="none" normalizeH="0" baseline="0" dirty="0">
                <a:ln>
                  <a:noFill/>
                </a:ln>
                <a:solidFill>
                  <a:schemeClr val="bg1"/>
                </a:solidFill>
                <a:effectLst/>
                <a:latin typeface="HGP創英角ｺﾞｼｯｸUB" panose="020B0900000000000000" pitchFamily="50" charset="-128"/>
                <a:ea typeface="HGP創英角ｺﾞｼｯｸUB" panose="020B0900000000000000" pitchFamily="50" charset="-128"/>
                <a:cs typeface="メイリオ" pitchFamily="50" charset="-128"/>
                <a:sym typeface="ヒラギノ角ゴ Pro W3" pitchFamily="-84" charset="-128"/>
              </a:rPr>
              <a:t>サンプル</a:t>
            </a:r>
          </a:p>
        </p:txBody>
      </p:sp>
    </p:spTree>
    <p:extLst>
      <p:ext uri="{BB962C8B-B14F-4D97-AF65-F5344CB8AC3E}">
        <p14:creationId xmlns:p14="http://schemas.microsoft.com/office/powerpoint/2010/main" val="2147166496"/>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額縁 5">
            <a:extLst>
              <a:ext uri="{FF2B5EF4-FFF2-40B4-BE49-F238E27FC236}">
                <a16:creationId xmlns:a16="http://schemas.microsoft.com/office/drawing/2014/main" id="{C2798437-79CC-2579-EB38-896DD2C52DF4}"/>
              </a:ext>
            </a:extLst>
          </p:cNvPr>
          <p:cNvSpPr/>
          <p:nvPr/>
        </p:nvSpPr>
        <p:spPr bwMode="auto">
          <a:xfrm>
            <a:off x="165696" y="412304"/>
            <a:ext cx="12313368" cy="792088"/>
          </a:xfrm>
          <a:prstGeom prst="bevel">
            <a:avLst/>
          </a:prstGeom>
          <a:solidFill>
            <a:srgbClr val="006600"/>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3600" b="0" i="0" u="none" strike="noStrike" cap="none" normalizeH="0" baseline="0" dirty="0">
                <a:ln>
                  <a:noFill/>
                </a:ln>
                <a:solidFill>
                  <a:schemeClr val="bg1"/>
                </a:solidFill>
                <a:effectLst/>
                <a:latin typeface="HGP行書体" panose="03000600000000000000" pitchFamily="66" charset="-128"/>
                <a:ea typeface="HGP行書体" panose="03000600000000000000" pitchFamily="66" charset="-128"/>
                <a:cs typeface="メイリオ" pitchFamily="50" charset="-128"/>
                <a:sym typeface="ヒラギノ角ゴ Pro W3" pitchFamily="-84" charset="-128"/>
              </a:rPr>
              <a:t>基本フローの作成</a:t>
            </a:r>
          </a:p>
        </p:txBody>
      </p:sp>
      <p:sp>
        <p:nvSpPr>
          <p:cNvPr id="18" name="円/楕円 2">
            <a:extLst>
              <a:ext uri="{FF2B5EF4-FFF2-40B4-BE49-F238E27FC236}">
                <a16:creationId xmlns:a16="http://schemas.microsoft.com/office/drawing/2014/main" id="{E7F92F28-4DB8-45CF-9DCB-EA2542F5B0BF}"/>
              </a:ext>
            </a:extLst>
          </p:cNvPr>
          <p:cNvSpPr/>
          <p:nvPr/>
        </p:nvSpPr>
        <p:spPr bwMode="auto">
          <a:xfrm>
            <a:off x="847018" y="1648323"/>
            <a:ext cx="2406719" cy="786569"/>
          </a:xfrm>
          <a:prstGeom prst="ellipse">
            <a:avLst/>
          </a:prstGeom>
          <a:solidFill>
            <a:schemeClr val="bg1"/>
          </a:solidFill>
          <a:ln w="7620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状況を把握</a:t>
            </a:r>
          </a:p>
        </p:txBody>
      </p:sp>
      <p:sp>
        <p:nvSpPr>
          <p:cNvPr id="19" name="円/楕円 7">
            <a:extLst>
              <a:ext uri="{FF2B5EF4-FFF2-40B4-BE49-F238E27FC236}">
                <a16:creationId xmlns:a16="http://schemas.microsoft.com/office/drawing/2014/main" id="{FB05A037-8CCD-4BA6-A98E-F6A04202181F}"/>
              </a:ext>
            </a:extLst>
          </p:cNvPr>
          <p:cNvSpPr/>
          <p:nvPr/>
        </p:nvSpPr>
        <p:spPr bwMode="auto">
          <a:xfrm>
            <a:off x="4457098" y="1648323"/>
            <a:ext cx="2406719" cy="786569"/>
          </a:xfrm>
          <a:prstGeom prst="ellipse">
            <a:avLst/>
          </a:prstGeom>
          <a:solidFill>
            <a:schemeClr val="bg1"/>
          </a:solidFill>
          <a:ln w="76200">
            <a:solidFill>
              <a:srgbClr val="FFC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FF"/>
                </a:solidFill>
                <a:latin typeface="HGP創英角ｺﾞｼｯｸUB" panose="020B0900000000000000" pitchFamily="50" charset="-128"/>
                <a:ea typeface="HGP創英角ｺﾞｼｯｸUB" panose="020B0900000000000000" pitchFamily="50" charset="-128"/>
                <a:cs typeface="メイリオ" pitchFamily="50" charset="-128"/>
              </a:rPr>
              <a:t>②操作</a:t>
            </a:r>
            <a:endParaRPr lang="en-US" altLang="ja-JP" sz="1991" dirty="0">
              <a:solidFill>
                <a:srgbClr val="0000FF"/>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アクション！</a:t>
            </a:r>
          </a:p>
        </p:txBody>
      </p:sp>
      <p:cxnSp>
        <p:nvCxnSpPr>
          <p:cNvPr id="20" name="直線矢印コネクタ 19">
            <a:extLst>
              <a:ext uri="{FF2B5EF4-FFF2-40B4-BE49-F238E27FC236}">
                <a16:creationId xmlns:a16="http://schemas.microsoft.com/office/drawing/2014/main" id="{D3BE223C-35F5-45C8-8816-619602BF742E}"/>
              </a:ext>
            </a:extLst>
          </p:cNvPr>
          <p:cNvCxnSpPr>
            <a:stCxn id="18" idx="6"/>
            <a:endCxn id="19" idx="2"/>
          </p:cNvCxnSpPr>
          <p:nvPr/>
        </p:nvCxnSpPr>
        <p:spPr bwMode="auto">
          <a:xfrm>
            <a:off x="3253737" y="2041607"/>
            <a:ext cx="1203359"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角丸四角形吹き出し 30">
            <a:extLst>
              <a:ext uri="{FF2B5EF4-FFF2-40B4-BE49-F238E27FC236}">
                <a16:creationId xmlns:a16="http://schemas.microsoft.com/office/drawing/2014/main" id="{EA6996FE-EDB3-489A-8FF8-41D13ECE7176}"/>
              </a:ext>
            </a:extLst>
          </p:cNvPr>
          <p:cNvSpPr/>
          <p:nvPr/>
        </p:nvSpPr>
        <p:spPr bwMode="auto">
          <a:xfrm>
            <a:off x="2953058" y="2317286"/>
            <a:ext cx="1710037" cy="629254"/>
          </a:xfrm>
          <a:prstGeom prst="wedgeRoundRectCallout">
            <a:avLst>
              <a:gd name="adj1" fmla="val -18744"/>
              <a:gd name="adj2" fmla="val -94343"/>
              <a:gd name="adj3" fmla="val 16667"/>
            </a:avLst>
          </a:prstGeom>
          <a:solidFill>
            <a:schemeClr val="bg1"/>
          </a:solidFill>
          <a:ln>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rPr>
              <a:t>①考える</a:t>
            </a:r>
            <a:endParaRPr lang="en-US" altLang="ja-JP"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564"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「どうしよう？」</a:t>
            </a:r>
          </a:p>
        </p:txBody>
      </p:sp>
      <p:sp>
        <p:nvSpPr>
          <p:cNvPr id="22" name="円/楕円 2">
            <a:extLst>
              <a:ext uri="{FF2B5EF4-FFF2-40B4-BE49-F238E27FC236}">
                <a16:creationId xmlns:a16="http://schemas.microsoft.com/office/drawing/2014/main" id="{E91D5B78-1438-4A21-9E2C-CB7FC720212B}"/>
              </a:ext>
            </a:extLst>
          </p:cNvPr>
          <p:cNvSpPr/>
          <p:nvPr/>
        </p:nvSpPr>
        <p:spPr bwMode="auto">
          <a:xfrm>
            <a:off x="7782491" y="1648323"/>
            <a:ext cx="2406719" cy="786569"/>
          </a:xfrm>
          <a:prstGeom prst="ellipse">
            <a:avLst/>
          </a:prstGeom>
          <a:solidFill>
            <a:schemeClr val="bg1"/>
          </a:solidFill>
          <a:ln w="7620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④振り返る</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新状況</a:t>
            </a:r>
          </a:p>
        </p:txBody>
      </p:sp>
      <p:sp>
        <p:nvSpPr>
          <p:cNvPr id="23" name="角丸四角形吹き出し 30">
            <a:extLst>
              <a:ext uri="{FF2B5EF4-FFF2-40B4-BE49-F238E27FC236}">
                <a16:creationId xmlns:a16="http://schemas.microsoft.com/office/drawing/2014/main" id="{851B05A6-6618-4A5F-B917-A962DFE6083B}"/>
              </a:ext>
            </a:extLst>
          </p:cNvPr>
          <p:cNvSpPr/>
          <p:nvPr/>
        </p:nvSpPr>
        <p:spPr bwMode="auto">
          <a:xfrm>
            <a:off x="6753141" y="1087579"/>
            <a:ext cx="1456698" cy="629254"/>
          </a:xfrm>
          <a:prstGeom prst="wedgeRoundRectCallout">
            <a:avLst>
              <a:gd name="adj1" fmla="val -21916"/>
              <a:gd name="adj2" fmla="val 97967"/>
              <a:gd name="adj3" fmla="val 16667"/>
            </a:avLst>
          </a:prstGeom>
          <a:solidFill>
            <a:schemeClr val="bg1"/>
          </a:solidFill>
          <a:ln>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rPr>
              <a:t>③結果</a:t>
            </a:r>
            <a:endParaRPr lang="en-US" altLang="ja-JP"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rPr>
              <a:t>出る</a:t>
            </a:r>
            <a:endPar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cxnSp>
        <p:nvCxnSpPr>
          <p:cNvPr id="24" name="コネクタ: カギ線 23">
            <a:extLst>
              <a:ext uri="{FF2B5EF4-FFF2-40B4-BE49-F238E27FC236}">
                <a16:creationId xmlns:a16="http://schemas.microsoft.com/office/drawing/2014/main" id="{E6245C39-8047-4B4F-9B58-F17E5138FC72}"/>
              </a:ext>
            </a:extLst>
          </p:cNvPr>
          <p:cNvCxnSpPr>
            <a:stCxn id="22" idx="4"/>
          </p:cNvCxnSpPr>
          <p:nvPr/>
        </p:nvCxnSpPr>
        <p:spPr bwMode="auto">
          <a:xfrm rot="5400000">
            <a:off x="5464894" y="-1088182"/>
            <a:ext cx="6936" cy="7046147"/>
          </a:xfrm>
          <a:prstGeom prst="bentConnector4">
            <a:avLst>
              <a:gd name="adj1" fmla="val 8815386"/>
              <a:gd name="adj2" fmla="val 99806"/>
            </a:avLst>
          </a:prstGeom>
          <a:blipFill dpi="0" rotWithShape="0">
            <a:blip/>
            <a:srcRect/>
            <a:tile tx="0" ty="0" sx="100000" sy="100000" flip="none" algn="tl"/>
          </a:blip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a:extLst>
              <a:ext uri="{FF2B5EF4-FFF2-40B4-BE49-F238E27FC236}">
                <a16:creationId xmlns:a16="http://schemas.microsoft.com/office/drawing/2014/main" id="{3D4335AA-ABB1-42BA-947E-E0706FFA80CA}"/>
              </a:ext>
            </a:extLst>
          </p:cNvPr>
          <p:cNvCxnSpPr>
            <a:stCxn id="19" idx="6"/>
            <a:endCxn id="22" idx="2"/>
          </p:cNvCxnSpPr>
          <p:nvPr/>
        </p:nvCxnSpPr>
        <p:spPr>
          <a:xfrm>
            <a:off x="6863817" y="2041607"/>
            <a:ext cx="91867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円/楕円 2">
            <a:extLst>
              <a:ext uri="{FF2B5EF4-FFF2-40B4-BE49-F238E27FC236}">
                <a16:creationId xmlns:a16="http://schemas.microsoft.com/office/drawing/2014/main" id="{83240305-63C5-4B56-9CCC-4BFA65CA6C6C}"/>
              </a:ext>
            </a:extLst>
          </p:cNvPr>
          <p:cNvSpPr/>
          <p:nvPr/>
        </p:nvSpPr>
        <p:spPr bwMode="auto">
          <a:xfrm>
            <a:off x="309711" y="4203451"/>
            <a:ext cx="3374982"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kumimoji="1" lang="ja-JP" altLang="en-US" sz="3200" dirty="0"/>
              <a:t>銃をカスタマイズする</a:t>
            </a:r>
          </a:p>
          <a:p>
            <a:pPr defTabSz="1300460"/>
            <a:endPar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sp>
        <p:nvSpPr>
          <p:cNvPr id="44" name="円/楕円 7">
            <a:extLst>
              <a:ext uri="{FF2B5EF4-FFF2-40B4-BE49-F238E27FC236}">
                <a16:creationId xmlns:a16="http://schemas.microsoft.com/office/drawing/2014/main" id="{DC4B5910-97F7-4BDB-B713-85CAF7443061}"/>
              </a:ext>
            </a:extLst>
          </p:cNvPr>
          <p:cNvSpPr/>
          <p:nvPr/>
        </p:nvSpPr>
        <p:spPr bwMode="auto">
          <a:xfrm>
            <a:off x="4820183" y="4203451"/>
            <a:ext cx="3374982" cy="2714640"/>
          </a:xfrm>
          <a:prstGeom prst="ellipse">
            <a:avLst/>
          </a:prstGeom>
          <a:solidFill>
            <a:schemeClr val="bg1"/>
          </a:solidFill>
          <a:ln w="19050">
            <a:solidFill>
              <a:srgbClr val="FFC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endPar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sp>
        <p:nvSpPr>
          <p:cNvPr id="45" name="円/楕円 2">
            <a:extLst>
              <a:ext uri="{FF2B5EF4-FFF2-40B4-BE49-F238E27FC236}">
                <a16:creationId xmlns:a16="http://schemas.microsoft.com/office/drawing/2014/main" id="{DBCD7921-8338-4375-B5C4-25E9FCAA9210}"/>
              </a:ext>
            </a:extLst>
          </p:cNvPr>
          <p:cNvSpPr/>
          <p:nvPr/>
        </p:nvSpPr>
        <p:spPr bwMode="auto">
          <a:xfrm>
            <a:off x="9062684" y="4203451"/>
            <a:ext cx="3277164"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endPar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cxnSp>
        <p:nvCxnSpPr>
          <p:cNvPr id="46" name="直線矢印コネクタ 45">
            <a:extLst>
              <a:ext uri="{FF2B5EF4-FFF2-40B4-BE49-F238E27FC236}">
                <a16:creationId xmlns:a16="http://schemas.microsoft.com/office/drawing/2014/main" id="{A4C53935-3D46-48F0-ADFA-1AD01C1B3A77}"/>
              </a:ext>
            </a:extLst>
          </p:cNvPr>
          <p:cNvCxnSpPr>
            <a:cxnSpLocks/>
            <a:stCxn id="43" idx="6"/>
            <a:endCxn id="44" idx="2"/>
          </p:cNvCxnSpPr>
          <p:nvPr/>
        </p:nvCxnSpPr>
        <p:spPr bwMode="auto">
          <a:xfrm>
            <a:off x="3684694" y="5560771"/>
            <a:ext cx="1135489"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矢印コネクタ 48">
            <a:extLst>
              <a:ext uri="{FF2B5EF4-FFF2-40B4-BE49-F238E27FC236}">
                <a16:creationId xmlns:a16="http://schemas.microsoft.com/office/drawing/2014/main" id="{09E5B85E-BBC3-48DE-B552-95EB030AE74A}"/>
              </a:ext>
            </a:extLst>
          </p:cNvPr>
          <p:cNvCxnSpPr>
            <a:cxnSpLocks/>
            <a:stCxn id="44" idx="6"/>
            <a:endCxn id="45" idx="2"/>
          </p:cNvCxnSpPr>
          <p:nvPr/>
        </p:nvCxnSpPr>
        <p:spPr bwMode="auto">
          <a:xfrm>
            <a:off x="8195165" y="5560771"/>
            <a:ext cx="867520"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コネクタ: カギ線 51">
            <a:extLst>
              <a:ext uri="{FF2B5EF4-FFF2-40B4-BE49-F238E27FC236}">
                <a16:creationId xmlns:a16="http://schemas.microsoft.com/office/drawing/2014/main" id="{0D7A78E1-E6F5-4038-857F-DC4E56BB52DE}"/>
              </a:ext>
            </a:extLst>
          </p:cNvPr>
          <p:cNvCxnSpPr>
            <a:cxnSpLocks/>
          </p:cNvCxnSpPr>
          <p:nvPr/>
        </p:nvCxnSpPr>
        <p:spPr bwMode="auto">
          <a:xfrm rot="5400000">
            <a:off x="6340203" y="2523133"/>
            <a:ext cx="18062" cy="8704064"/>
          </a:xfrm>
          <a:prstGeom prst="bentConnector3">
            <a:avLst>
              <a:gd name="adj1" fmla="val 12073281"/>
            </a:avLst>
          </a:prstGeom>
          <a:blipFill dpi="0" rotWithShape="0">
            <a:blip/>
            <a:srcRect/>
            <a:tile tx="0" ty="0" sx="100000" sy="100000" flip="none" algn="tl"/>
          </a:blip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吹き出し: 四角形 62">
            <a:extLst>
              <a:ext uri="{FF2B5EF4-FFF2-40B4-BE49-F238E27FC236}">
                <a16:creationId xmlns:a16="http://schemas.microsoft.com/office/drawing/2014/main" id="{30137517-DF71-4A84-AE20-B1B0408BDC2C}"/>
              </a:ext>
            </a:extLst>
          </p:cNvPr>
          <p:cNvSpPr/>
          <p:nvPr/>
        </p:nvSpPr>
        <p:spPr>
          <a:xfrm>
            <a:off x="2918002" y="6927123"/>
            <a:ext cx="3034453" cy="1805786"/>
          </a:xfrm>
          <a:prstGeom prst="wedgeRectCallout">
            <a:avLst>
              <a:gd name="adj1" fmla="val -12725"/>
              <a:gd name="adj2" fmla="val -1230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258"/>
          </a:p>
        </p:txBody>
      </p:sp>
      <p:sp>
        <p:nvSpPr>
          <p:cNvPr id="3" name="吹き出し: 四角形 2">
            <a:extLst>
              <a:ext uri="{FF2B5EF4-FFF2-40B4-BE49-F238E27FC236}">
                <a16:creationId xmlns:a16="http://schemas.microsoft.com/office/drawing/2014/main" id="{030688D5-310D-A9F4-4010-1A345B09A889}"/>
              </a:ext>
            </a:extLst>
          </p:cNvPr>
          <p:cNvSpPr/>
          <p:nvPr/>
        </p:nvSpPr>
        <p:spPr>
          <a:xfrm rot="10800000" flipV="1">
            <a:off x="6863817" y="3217992"/>
            <a:ext cx="3034453" cy="786569"/>
          </a:xfrm>
          <a:prstGeom prst="wedgeRectCallout">
            <a:avLst>
              <a:gd name="adj1" fmla="val -3166"/>
              <a:gd name="adj2" fmla="val 2584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11" name="テキスト ボックス 10">
            <a:extLst>
              <a:ext uri="{FF2B5EF4-FFF2-40B4-BE49-F238E27FC236}">
                <a16:creationId xmlns:a16="http://schemas.microsoft.com/office/drawing/2014/main" id="{1B57EC34-A6C8-5862-4B8D-0C2E3CC5F24B}"/>
              </a:ext>
            </a:extLst>
          </p:cNvPr>
          <p:cNvSpPr txBox="1"/>
          <p:nvPr/>
        </p:nvSpPr>
        <p:spPr>
          <a:xfrm>
            <a:off x="3056467" y="7298187"/>
            <a:ext cx="2757521" cy="1384995"/>
          </a:xfrm>
          <a:prstGeom prst="rect">
            <a:avLst/>
          </a:prstGeom>
          <a:noFill/>
        </p:spPr>
        <p:txBody>
          <a:bodyPr wrap="square" rtlCol="0">
            <a:spAutoFit/>
          </a:bodyPr>
          <a:lstStyle/>
          <a:p>
            <a:r>
              <a:rPr kumimoji="1" lang="ja-JP" altLang="en-US" sz="2800" dirty="0"/>
              <a:t>エイムと能力を駆使して敵を倒す</a:t>
            </a:r>
          </a:p>
        </p:txBody>
      </p:sp>
      <p:sp>
        <p:nvSpPr>
          <p:cNvPr id="12" name="テキスト ボックス 11">
            <a:extLst>
              <a:ext uri="{FF2B5EF4-FFF2-40B4-BE49-F238E27FC236}">
                <a16:creationId xmlns:a16="http://schemas.microsoft.com/office/drawing/2014/main" id="{73E1A86F-6D38-F2BE-739D-F0EB964FAF9E}"/>
              </a:ext>
            </a:extLst>
          </p:cNvPr>
          <p:cNvSpPr txBox="1"/>
          <p:nvPr/>
        </p:nvSpPr>
        <p:spPr>
          <a:xfrm>
            <a:off x="5113162" y="4551009"/>
            <a:ext cx="2648243" cy="2308324"/>
          </a:xfrm>
          <a:prstGeom prst="rect">
            <a:avLst/>
          </a:prstGeom>
          <a:noFill/>
        </p:spPr>
        <p:txBody>
          <a:bodyPr wrap="square" rtlCol="0">
            <a:spAutoFit/>
          </a:bodyPr>
          <a:lstStyle/>
          <a:p>
            <a:r>
              <a:rPr kumimoji="1" lang="ja-JP" altLang="en-US" sz="3600" dirty="0"/>
              <a:t>敵からダメージを受けずに敵を倒していく</a:t>
            </a:r>
          </a:p>
        </p:txBody>
      </p:sp>
      <p:sp>
        <p:nvSpPr>
          <p:cNvPr id="14" name="テキスト ボックス 13">
            <a:extLst>
              <a:ext uri="{FF2B5EF4-FFF2-40B4-BE49-F238E27FC236}">
                <a16:creationId xmlns:a16="http://schemas.microsoft.com/office/drawing/2014/main" id="{CE1E8C1D-087C-7B7F-34A7-11B697A073BB}"/>
              </a:ext>
            </a:extLst>
          </p:cNvPr>
          <p:cNvSpPr txBox="1"/>
          <p:nvPr/>
        </p:nvSpPr>
        <p:spPr>
          <a:xfrm>
            <a:off x="6971140" y="3208960"/>
            <a:ext cx="2819806" cy="584775"/>
          </a:xfrm>
          <a:prstGeom prst="rect">
            <a:avLst/>
          </a:prstGeom>
          <a:noFill/>
        </p:spPr>
        <p:txBody>
          <a:bodyPr wrap="square" rtlCol="0">
            <a:spAutoFit/>
          </a:bodyPr>
          <a:lstStyle/>
          <a:p>
            <a:r>
              <a:rPr kumimoji="1" lang="ja-JP" altLang="en-US" sz="1600" dirty="0"/>
              <a:t>お金（＄）がドロップするので拾う</a:t>
            </a:r>
          </a:p>
        </p:txBody>
      </p:sp>
      <p:sp>
        <p:nvSpPr>
          <p:cNvPr id="15" name="テキスト ボックス 14">
            <a:extLst>
              <a:ext uri="{FF2B5EF4-FFF2-40B4-BE49-F238E27FC236}">
                <a16:creationId xmlns:a16="http://schemas.microsoft.com/office/drawing/2014/main" id="{FE20775C-1C84-E403-016C-CFCEDFD6EB84}"/>
              </a:ext>
            </a:extLst>
          </p:cNvPr>
          <p:cNvSpPr txBox="1"/>
          <p:nvPr/>
        </p:nvSpPr>
        <p:spPr>
          <a:xfrm>
            <a:off x="9496445" y="4720194"/>
            <a:ext cx="2448272" cy="1938992"/>
          </a:xfrm>
          <a:prstGeom prst="rect">
            <a:avLst/>
          </a:prstGeom>
          <a:noFill/>
        </p:spPr>
        <p:txBody>
          <a:bodyPr wrap="square" rtlCol="0">
            <a:spAutoFit/>
          </a:bodyPr>
          <a:lstStyle/>
          <a:p>
            <a:r>
              <a:rPr kumimoji="1" lang="ja-JP" altLang="en-US" sz="2000" dirty="0"/>
              <a:t>拾ったお金でカスタムパーツを買い、次のダンジョンに備える。（高得点、短い時間を目指す）</a:t>
            </a:r>
          </a:p>
        </p:txBody>
      </p:sp>
    </p:spTree>
    <p:extLst>
      <p:ext uri="{BB962C8B-B14F-4D97-AF65-F5344CB8AC3E}">
        <p14:creationId xmlns:p14="http://schemas.microsoft.com/office/powerpoint/2010/main" val="30869760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40D7B-AA25-047E-4A50-8D24D7606334}"/>
            </a:ext>
          </a:extLst>
        </p:cNvPr>
        <p:cNvGrpSpPr/>
        <p:nvPr/>
      </p:nvGrpSpPr>
      <p:grpSpPr>
        <a:xfrm>
          <a:off x="0" y="0"/>
          <a:ext cx="0" cy="0"/>
          <a:chOff x="0" y="0"/>
          <a:chExt cx="0" cy="0"/>
        </a:xfrm>
      </p:grpSpPr>
      <p:sp>
        <p:nvSpPr>
          <p:cNvPr id="2" name="額縁 5">
            <a:extLst>
              <a:ext uri="{FF2B5EF4-FFF2-40B4-BE49-F238E27FC236}">
                <a16:creationId xmlns:a16="http://schemas.microsoft.com/office/drawing/2014/main" id="{BB6429B7-C43D-52B6-16A9-EBF97298FFB2}"/>
              </a:ext>
            </a:extLst>
          </p:cNvPr>
          <p:cNvSpPr/>
          <p:nvPr/>
        </p:nvSpPr>
        <p:spPr bwMode="auto">
          <a:xfrm>
            <a:off x="165696" y="412304"/>
            <a:ext cx="12313368" cy="792088"/>
          </a:xfrm>
          <a:prstGeom prst="bevel">
            <a:avLst/>
          </a:prstGeom>
          <a:solidFill>
            <a:srgbClr val="006600"/>
          </a:solidFill>
          <a:ln>
            <a:solidFill>
              <a:schemeClr val="accent3"/>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3600" b="0" i="0" u="none" strike="noStrike" cap="none" normalizeH="0" baseline="0" dirty="0">
                <a:ln>
                  <a:noFill/>
                </a:ln>
                <a:solidFill>
                  <a:schemeClr val="bg1"/>
                </a:solidFill>
                <a:effectLst/>
                <a:latin typeface="HGP行書体" panose="03000600000000000000" pitchFamily="66" charset="-128"/>
                <a:ea typeface="HGP行書体" panose="03000600000000000000" pitchFamily="66" charset="-128"/>
                <a:cs typeface="メイリオ" pitchFamily="50" charset="-128"/>
                <a:sym typeface="ヒラギノ角ゴ Pro W3" pitchFamily="-84" charset="-128"/>
              </a:rPr>
              <a:t>基本フローの作成</a:t>
            </a:r>
          </a:p>
        </p:txBody>
      </p:sp>
      <p:sp>
        <p:nvSpPr>
          <p:cNvPr id="18" name="円/楕円 2">
            <a:extLst>
              <a:ext uri="{FF2B5EF4-FFF2-40B4-BE49-F238E27FC236}">
                <a16:creationId xmlns:a16="http://schemas.microsoft.com/office/drawing/2014/main" id="{71EEE8A5-8CC4-A2BF-DAF3-DCCD7261BCB0}"/>
              </a:ext>
            </a:extLst>
          </p:cNvPr>
          <p:cNvSpPr/>
          <p:nvPr/>
        </p:nvSpPr>
        <p:spPr bwMode="auto">
          <a:xfrm>
            <a:off x="847018" y="1648323"/>
            <a:ext cx="2406719" cy="786569"/>
          </a:xfrm>
          <a:prstGeom prst="ellipse">
            <a:avLst/>
          </a:prstGeom>
          <a:solidFill>
            <a:schemeClr val="bg1"/>
          </a:solidFill>
          <a:ln w="7620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状況を把握</a:t>
            </a:r>
          </a:p>
        </p:txBody>
      </p:sp>
      <p:sp>
        <p:nvSpPr>
          <p:cNvPr id="19" name="円/楕円 7">
            <a:extLst>
              <a:ext uri="{FF2B5EF4-FFF2-40B4-BE49-F238E27FC236}">
                <a16:creationId xmlns:a16="http://schemas.microsoft.com/office/drawing/2014/main" id="{DD6D5B4E-2D66-D699-9691-035DD158DA89}"/>
              </a:ext>
            </a:extLst>
          </p:cNvPr>
          <p:cNvSpPr/>
          <p:nvPr/>
        </p:nvSpPr>
        <p:spPr bwMode="auto">
          <a:xfrm>
            <a:off x="4457098" y="1648323"/>
            <a:ext cx="2406719" cy="786569"/>
          </a:xfrm>
          <a:prstGeom prst="ellipse">
            <a:avLst/>
          </a:prstGeom>
          <a:solidFill>
            <a:schemeClr val="bg1"/>
          </a:solidFill>
          <a:ln w="76200">
            <a:solidFill>
              <a:srgbClr val="FFC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FF"/>
                </a:solidFill>
                <a:latin typeface="HGP創英角ｺﾞｼｯｸUB" panose="020B0900000000000000" pitchFamily="50" charset="-128"/>
                <a:ea typeface="HGP創英角ｺﾞｼｯｸUB" panose="020B0900000000000000" pitchFamily="50" charset="-128"/>
                <a:cs typeface="メイリオ" pitchFamily="50" charset="-128"/>
              </a:rPr>
              <a:t>②操作</a:t>
            </a:r>
            <a:endParaRPr lang="en-US" altLang="ja-JP" sz="1991" dirty="0">
              <a:solidFill>
                <a:srgbClr val="0000FF"/>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アクション！</a:t>
            </a:r>
          </a:p>
        </p:txBody>
      </p:sp>
      <p:cxnSp>
        <p:nvCxnSpPr>
          <p:cNvPr id="20" name="直線矢印コネクタ 19">
            <a:extLst>
              <a:ext uri="{FF2B5EF4-FFF2-40B4-BE49-F238E27FC236}">
                <a16:creationId xmlns:a16="http://schemas.microsoft.com/office/drawing/2014/main" id="{97A53521-AE5C-1DF1-4979-F98BADB9E4AC}"/>
              </a:ext>
            </a:extLst>
          </p:cNvPr>
          <p:cNvCxnSpPr>
            <a:stCxn id="18" idx="6"/>
            <a:endCxn id="19" idx="2"/>
          </p:cNvCxnSpPr>
          <p:nvPr/>
        </p:nvCxnSpPr>
        <p:spPr bwMode="auto">
          <a:xfrm>
            <a:off x="3253737" y="2041607"/>
            <a:ext cx="1203359"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角丸四角形吹き出し 30">
            <a:extLst>
              <a:ext uri="{FF2B5EF4-FFF2-40B4-BE49-F238E27FC236}">
                <a16:creationId xmlns:a16="http://schemas.microsoft.com/office/drawing/2014/main" id="{511C5EFD-0CB6-5292-2571-9B697D147252}"/>
              </a:ext>
            </a:extLst>
          </p:cNvPr>
          <p:cNvSpPr/>
          <p:nvPr/>
        </p:nvSpPr>
        <p:spPr bwMode="auto">
          <a:xfrm>
            <a:off x="2953058" y="2317286"/>
            <a:ext cx="1710037" cy="629254"/>
          </a:xfrm>
          <a:prstGeom prst="wedgeRoundRectCallout">
            <a:avLst>
              <a:gd name="adj1" fmla="val -18744"/>
              <a:gd name="adj2" fmla="val -94343"/>
              <a:gd name="adj3" fmla="val 16667"/>
            </a:avLst>
          </a:prstGeom>
          <a:solidFill>
            <a:schemeClr val="bg1"/>
          </a:solidFill>
          <a:ln>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rPr>
              <a:t>①考える</a:t>
            </a:r>
            <a:endParaRPr lang="en-US" altLang="ja-JP"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564"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「どうしよう？」</a:t>
            </a:r>
          </a:p>
        </p:txBody>
      </p:sp>
      <p:sp>
        <p:nvSpPr>
          <p:cNvPr id="22" name="円/楕円 2">
            <a:extLst>
              <a:ext uri="{FF2B5EF4-FFF2-40B4-BE49-F238E27FC236}">
                <a16:creationId xmlns:a16="http://schemas.microsoft.com/office/drawing/2014/main" id="{5C89BFFF-03ED-C54D-3CF6-C2958D6E59E1}"/>
              </a:ext>
            </a:extLst>
          </p:cNvPr>
          <p:cNvSpPr/>
          <p:nvPr/>
        </p:nvSpPr>
        <p:spPr bwMode="auto">
          <a:xfrm>
            <a:off x="7782491" y="1648323"/>
            <a:ext cx="2406719" cy="786569"/>
          </a:xfrm>
          <a:prstGeom prst="ellipse">
            <a:avLst/>
          </a:prstGeom>
          <a:solidFill>
            <a:schemeClr val="bg1"/>
          </a:solidFill>
          <a:ln w="7620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④振り返る</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新状況</a:t>
            </a:r>
          </a:p>
        </p:txBody>
      </p:sp>
      <p:sp>
        <p:nvSpPr>
          <p:cNvPr id="23" name="角丸四角形吹き出し 30">
            <a:extLst>
              <a:ext uri="{FF2B5EF4-FFF2-40B4-BE49-F238E27FC236}">
                <a16:creationId xmlns:a16="http://schemas.microsoft.com/office/drawing/2014/main" id="{F4643534-EF01-6753-D03A-EDE241DBD3A0}"/>
              </a:ext>
            </a:extLst>
          </p:cNvPr>
          <p:cNvSpPr/>
          <p:nvPr/>
        </p:nvSpPr>
        <p:spPr bwMode="auto">
          <a:xfrm>
            <a:off x="6753141" y="1087579"/>
            <a:ext cx="1456698" cy="629254"/>
          </a:xfrm>
          <a:prstGeom prst="wedgeRoundRectCallout">
            <a:avLst>
              <a:gd name="adj1" fmla="val -21916"/>
              <a:gd name="adj2" fmla="val 97967"/>
              <a:gd name="adj3" fmla="val 16667"/>
            </a:avLst>
          </a:prstGeom>
          <a:solidFill>
            <a:schemeClr val="bg1"/>
          </a:solidFill>
          <a:ln>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rPr>
              <a:t>③結果</a:t>
            </a:r>
            <a:endParaRPr lang="en-US" altLang="ja-JP"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FF0000"/>
                </a:solidFill>
                <a:latin typeface="HGP創英角ｺﾞｼｯｸUB" panose="020B0900000000000000" pitchFamily="50" charset="-128"/>
                <a:ea typeface="HGP創英角ｺﾞｼｯｸUB" panose="020B0900000000000000" pitchFamily="50" charset="-128"/>
                <a:cs typeface="メイリオ" pitchFamily="50" charset="-128"/>
              </a:rPr>
              <a:t>出る</a:t>
            </a:r>
            <a:endPar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p:txBody>
      </p:sp>
      <p:cxnSp>
        <p:nvCxnSpPr>
          <p:cNvPr id="24" name="コネクタ: カギ線 23">
            <a:extLst>
              <a:ext uri="{FF2B5EF4-FFF2-40B4-BE49-F238E27FC236}">
                <a16:creationId xmlns:a16="http://schemas.microsoft.com/office/drawing/2014/main" id="{7FAB4964-1233-C696-2FF7-D204F6846FED}"/>
              </a:ext>
            </a:extLst>
          </p:cNvPr>
          <p:cNvCxnSpPr>
            <a:stCxn id="22" idx="4"/>
          </p:cNvCxnSpPr>
          <p:nvPr/>
        </p:nvCxnSpPr>
        <p:spPr bwMode="auto">
          <a:xfrm rot="5400000">
            <a:off x="5464894" y="-1088182"/>
            <a:ext cx="6936" cy="7046147"/>
          </a:xfrm>
          <a:prstGeom prst="bentConnector4">
            <a:avLst>
              <a:gd name="adj1" fmla="val 8815386"/>
              <a:gd name="adj2" fmla="val 99806"/>
            </a:avLst>
          </a:prstGeom>
          <a:blipFill dpi="0" rotWithShape="0">
            <a:blip/>
            <a:srcRect/>
            <a:tile tx="0" ty="0" sx="100000" sy="100000" flip="none" algn="tl"/>
          </a:blip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矢印コネクタ 8">
            <a:extLst>
              <a:ext uri="{FF2B5EF4-FFF2-40B4-BE49-F238E27FC236}">
                <a16:creationId xmlns:a16="http://schemas.microsoft.com/office/drawing/2014/main" id="{2D5C1CCA-E13E-8261-0E2D-01D5647FAE52}"/>
              </a:ext>
            </a:extLst>
          </p:cNvPr>
          <p:cNvCxnSpPr>
            <a:stCxn id="19" idx="6"/>
            <a:endCxn id="22" idx="2"/>
          </p:cNvCxnSpPr>
          <p:nvPr/>
        </p:nvCxnSpPr>
        <p:spPr>
          <a:xfrm>
            <a:off x="6863817" y="2041607"/>
            <a:ext cx="91867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円/楕円 2">
            <a:extLst>
              <a:ext uri="{FF2B5EF4-FFF2-40B4-BE49-F238E27FC236}">
                <a16:creationId xmlns:a16="http://schemas.microsoft.com/office/drawing/2014/main" id="{A07453A5-F4C5-979F-8DD7-D97C6156C364}"/>
              </a:ext>
            </a:extLst>
          </p:cNvPr>
          <p:cNvSpPr/>
          <p:nvPr/>
        </p:nvSpPr>
        <p:spPr bwMode="auto">
          <a:xfrm>
            <a:off x="309711" y="4203451"/>
            <a:ext cx="3374982"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下流で待つ</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お腹すかせた客の</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人数</a:t>
            </a:r>
          </a:p>
        </p:txBody>
      </p:sp>
      <p:sp>
        <p:nvSpPr>
          <p:cNvPr id="44" name="円/楕円 7">
            <a:extLst>
              <a:ext uri="{FF2B5EF4-FFF2-40B4-BE49-F238E27FC236}">
                <a16:creationId xmlns:a16="http://schemas.microsoft.com/office/drawing/2014/main" id="{0C492754-D259-B46B-6604-03B289064708}"/>
              </a:ext>
            </a:extLst>
          </p:cNvPr>
          <p:cNvSpPr/>
          <p:nvPr/>
        </p:nvSpPr>
        <p:spPr bwMode="auto">
          <a:xfrm>
            <a:off x="4820183" y="4203451"/>
            <a:ext cx="3374982" cy="2714640"/>
          </a:xfrm>
          <a:prstGeom prst="ellipse">
            <a:avLst/>
          </a:prstGeom>
          <a:solidFill>
            <a:schemeClr val="bg1"/>
          </a:solidFill>
          <a:ln w="19050">
            <a:solidFill>
              <a:srgbClr val="FFC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グリッドを３つ続けて</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流して前の２つで</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満腹にさせよう</a:t>
            </a:r>
          </a:p>
        </p:txBody>
      </p:sp>
      <p:sp>
        <p:nvSpPr>
          <p:cNvPr id="45" name="円/楕円 2">
            <a:extLst>
              <a:ext uri="{FF2B5EF4-FFF2-40B4-BE49-F238E27FC236}">
                <a16:creationId xmlns:a16="http://schemas.microsoft.com/office/drawing/2014/main" id="{BEDD4325-2ED0-2E1C-3310-481A4723D9EB}"/>
              </a:ext>
            </a:extLst>
          </p:cNvPr>
          <p:cNvSpPr/>
          <p:nvPr/>
        </p:nvSpPr>
        <p:spPr bwMode="auto">
          <a:xfrm>
            <a:off x="9062684" y="4203451"/>
            <a:ext cx="3277164" cy="2714640"/>
          </a:xfrm>
          <a:prstGeom prst="ellipse">
            <a:avLst/>
          </a:prstGeom>
          <a:solidFill>
            <a:schemeClr val="bg1"/>
          </a:solidFill>
          <a:ln w="19050">
            <a:solidFill>
              <a:srgbClr val="FF000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130048" tIns="65024" rIns="130048" bIns="65024" numCol="1" rtlCol="0" anchor="ctr" anchorCtr="0" compatLnSpc="1">
            <a:prstTxWarp prst="textNoShape">
              <a:avLst/>
            </a:prstTxWarp>
          </a:bodyPr>
          <a:lstStyle/>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３つめを狙い通り</a:t>
            </a:r>
            <a:endParaRPr lang="en-US" altLang="ja-JP"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endParaRPr>
          </a:p>
          <a:p>
            <a:pPr defTabSz="1300460"/>
            <a:r>
              <a:rPr lang="ja-JP" altLang="en-US" sz="1991" dirty="0">
                <a:solidFill>
                  <a:srgbClr val="000000"/>
                </a:solidFill>
                <a:latin typeface="HGP創英角ｺﾞｼｯｸUB" panose="020B0900000000000000" pitchFamily="50" charset="-128"/>
                <a:ea typeface="HGP創英角ｺﾞｼｯｸUB" panose="020B0900000000000000" pitchFamily="50" charset="-128"/>
                <a:cs typeface="メイリオ" pitchFamily="50" charset="-128"/>
              </a:rPr>
              <a:t>次の客に食わせた</a:t>
            </a:r>
          </a:p>
        </p:txBody>
      </p:sp>
      <p:cxnSp>
        <p:nvCxnSpPr>
          <p:cNvPr id="46" name="直線矢印コネクタ 45">
            <a:extLst>
              <a:ext uri="{FF2B5EF4-FFF2-40B4-BE49-F238E27FC236}">
                <a16:creationId xmlns:a16="http://schemas.microsoft.com/office/drawing/2014/main" id="{10098F19-2B6D-8DA0-1394-1502231E76C1}"/>
              </a:ext>
            </a:extLst>
          </p:cNvPr>
          <p:cNvCxnSpPr>
            <a:cxnSpLocks/>
            <a:stCxn id="43" idx="6"/>
            <a:endCxn id="44" idx="2"/>
          </p:cNvCxnSpPr>
          <p:nvPr/>
        </p:nvCxnSpPr>
        <p:spPr bwMode="auto">
          <a:xfrm>
            <a:off x="3684694" y="5560771"/>
            <a:ext cx="1135489"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矢印コネクタ 48">
            <a:extLst>
              <a:ext uri="{FF2B5EF4-FFF2-40B4-BE49-F238E27FC236}">
                <a16:creationId xmlns:a16="http://schemas.microsoft.com/office/drawing/2014/main" id="{51BAB202-1C1D-9EC8-E763-17CD4ABAA857}"/>
              </a:ext>
            </a:extLst>
          </p:cNvPr>
          <p:cNvCxnSpPr>
            <a:cxnSpLocks/>
            <a:stCxn id="44" idx="6"/>
            <a:endCxn id="45" idx="2"/>
          </p:cNvCxnSpPr>
          <p:nvPr/>
        </p:nvCxnSpPr>
        <p:spPr bwMode="auto">
          <a:xfrm>
            <a:off x="8195165" y="5560771"/>
            <a:ext cx="867520" cy="0"/>
          </a:xfrm>
          <a:prstGeom prst="straightConnector1">
            <a:avLst/>
          </a:prstGeom>
          <a:blipFill dpi="0" rotWithShape="0">
            <a:blip/>
            <a:srcRect/>
            <a:tile tx="0" ty="0" sx="100000" sy="100000" flip="none" algn="tl"/>
          </a:blip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コネクタ: カギ線 51">
            <a:extLst>
              <a:ext uri="{FF2B5EF4-FFF2-40B4-BE49-F238E27FC236}">
                <a16:creationId xmlns:a16="http://schemas.microsoft.com/office/drawing/2014/main" id="{27A46EF3-0A6A-1564-A777-CF82239C8E8B}"/>
              </a:ext>
            </a:extLst>
          </p:cNvPr>
          <p:cNvCxnSpPr>
            <a:cxnSpLocks/>
            <a:stCxn id="45" idx="4"/>
            <a:endCxn id="43" idx="4"/>
          </p:cNvCxnSpPr>
          <p:nvPr/>
        </p:nvCxnSpPr>
        <p:spPr bwMode="auto">
          <a:xfrm rot="5400000">
            <a:off x="6349235" y="2566059"/>
            <a:ext cx="18062" cy="8704064"/>
          </a:xfrm>
          <a:prstGeom prst="bentConnector3">
            <a:avLst>
              <a:gd name="adj1" fmla="val 11205417"/>
            </a:avLst>
          </a:prstGeom>
          <a:blipFill dpi="0" rotWithShape="0">
            <a:blip/>
            <a:srcRect/>
            <a:tile tx="0" ty="0" sx="100000" sy="100000" flip="none" algn="tl"/>
          </a:blip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吹き出し: 四角形 62">
            <a:extLst>
              <a:ext uri="{FF2B5EF4-FFF2-40B4-BE49-F238E27FC236}">
                <a16:creationId xmlns:a16="http://schemas.microsoft.com/office/drawing/2014/main" id="{10D23C08-234E-F3E4-39EF-FAD9FFAD95DE}"/>
              </a:ext>
            </a:extLst>
          </p:cNvPr>
          <p:cNvSpPr/>
          <p:nvPr/>
        </p:nvSpPr>
        <p:spPr>
          <a:xfrm>
            <a:off x="2918002" y="6927123"/>
            <a:ext cx="3034453" cy="1805786"/>
          </a:xfrm>
          <a:prstGeom prst="wedgeRectCallout">
            <a:avLst>
              <a:gd name="adj1" fmla="val -12725"/>
              <a:gd name="adj2" fmla="val -1230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rPr>
              <a:t>３人待ってるが</a:t>
            </a:r>
            <a:endParaRPr kumimoji="1" lang="en-US" altLang="ja-JP" sz="1400" dirty="0">
              <a:solidFill>
                <a:schemeClr val="tx1"/>
              </a:solidFill>
              <a:latin typeface="HGP創英角ｺﾞｼｯｸUB" panose="020B0900000000000000" pitchFamily="50" charset="-128"/>
              <a:ea typeface="HGP創英角ｺﾞｼｯｸUB" panose="020B0900000000000000" pitchFamily="50" charset="-128"/>
            </a:endParaRPr>
          </a:p>
          <a:p>
            <a:pPr algn="ctr"/>
            <a:r>
              <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rPr>
              <a:t>一番上手にいる奴ばかり食う</a:t>
            </a:r>
            <a:endParaRPr kumimoji="1" lang="en-US" altLang="ja-JP" sz="1400" dirty="0">
              <a:solidFill>
                <a:schemeClr val="tx1"/>
              </a:solidFill>
              <a:latin typeface="HGP創英角ｺﾞｼｯｸUB" panose="020B0900000000000000" pitchFamily="50" charset="-128"/>
              <a:ea typeface="HGP創英角ｺﾞｼｯｸUB" panose="020B0900000000000000" pitchFamily="50" charset="-128"/>
            </a:endParaRPr>
          </a:p>
          <a:p>
            <a:pPr algn="ctr"/>
            <a:r>
              <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rPr>
              <a:t>どうやって、飢えそうな２人目に</a:t>
            </a:r>
            <a:endParaRPr kumimoji="1" lang="en-US" altLang="ja-JP" sz="1400" dirty="0">
              <a:solidFill>
                <a:schemeClr val="tx1"/>
              </a:solidFill>
              <a:latin typeface="HGP創英角ｺﾞｼｯｸUB" panose="020B0900000000000000" pitchFamily="50" charset="-128"/>
              <a:ea typeface="HGP創英角ｺﾞｼｯｸUB" panose="020B0900000000000000" pitchFamily="50" charset="-128"/>
            </a:endParaRPr>
          </a:p>
          <a:p>
            <a:pPr algn="ctr"/>
            <a:r>
              <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rPr>
              <a:t>くわせよう？</a:t>
            </a:r>
            <a:endParaRPr kumimoji="1" lang="en-US" altLang="ja-JP" sz="14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64" name="吹き出し: 四角形 63">
            <a:extLst>
              <a:ext uri="{FF2B5EF4-FFF2-40B4-BE49-F238E27FC236}">
                <a16:creationId xmlns:a16="http://schemas.microsoft.com/office/drawing/2014/main" id="{E8FAB927-1002-ED1F-EEB8-AB471FD8F3B5}"/>
              </a:ext>
            </a:extLst>
          </p:cNvPr>
          <p:cNvSpPr/>
          <p:nvPr/>
        </p:nvSpPr>
        <p:spPr>
          <a:xfrm rot="10800000" flipV="1">
            <a:off x="6863817" y="3217992"/>
            <a:ext cx="3034453" cy="786569"/>
          </a:xfrm>
          <a:prstGeom prst="wedgeRectCallout">
            <a:avLst>
              <a:gd name="adj1" fmla="val -3166"/>
              <a:gd name="adj2" fmla="val 2584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rPr>
              <a:t>前の客が満腹になり</a:t>
            </a:r>
            <a:endParaRPr kumimoji="1" lang="en-US" altLang="ja-JP" sz="1800" dirty="0">
              <a:solidFill>
                <a:schemeClr val="tx1"/>
              </a:solidFill>
              <a:latin typeface="HGP創英角ｺﾞｼｯｸUB" panose="020B0900000000000000" pitchFamily="50" charset="-128"/>
              <a:ea typeface="HGP創英角ｺﾞｼｯｸUB" panose="020B0900000000000000" pitchFamily="50" charset="-128"/>
            </a:endParaRPr>
          </a:p>
          <a:p>
            <a:pPr algn="ctr"/>
            <a:r>
              <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rPr>
              <a:t>ダウンした！</a:t>
            </a:r>
          </a:p>
        </p:txBody>
      </p:sp>
    </p:spTree>
    <p:extLst>
      <p:ext uri="{BB962C8B-B14F-4D97-AF65-F5344CB8AC3E}">
        <p14:creationId xmlns:p14="http://schemas.microsoft.com/office/powerpoint/2010/main" val="737763836"/>
      </p:ext>
    </p:extLst>
  </p:cSld>
  <p:clrMapOvr>
    <a:masterClrMapping/>
  </p:clrMapOvr>
  <p:transition/>
</p:sld>
</file>

<file path=ppt/theme/theme1.xml><?xml version="1.0" encoding="utf-8"?>
<a:theme xmlns:a="http://schemas.openxmlformats.org/drawingml/2006/main" name="blank">
  <a:themeElements>
    <a:clrScheme name="">
      <a:dk1>
        <a:srgbClr val="000000"/>
      </a:dk1>
      <a:lt1>
        <a:srgbClr val="FFFFFF"/>
      </a:lt1>
      <a:dk2>
        <a:srgbClr val="000000"/>
      </a:dk2>
      <a:lt2>
        <a:srgbClr val="808080"/>
      </a:lt2>
      <a:accent1>
        <a:srgbClr val="FDC82F"/>
      </a:accent1>
      <a:accent2>
        <a:srgbClr val="333399"/>
      </a:accent2>
      <a:accent3>
        <a:srgbClr val="FFFFFF"/>
      </a:accent3>
      <a:accent4>
        <a:srgbClr val="000000"/>
      </a:accent4>
      <a:accent5>
        <a:srgbClr val="FEE0AD"/>
      </a:accent5>
      <a:accent6>
        <a:srgbClr val="2D2D8A"/>
      </a:accent6>
      <a:hlink>
        <a:srgbClr val="009999"/>
      </a:hlink>
      <a:folHlink>
        <a:srgbClr val="99CC00"/>
      </a:folHlink>
    </a:clrScheme>
    <a:fontScheme name="DeNA Business Presentation">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4400" b="0" i="0" u="none" strike="noStrike" cap="none" normalizeH="0" baseline="0" smtClean="0">
            <a:ln>
              <a:noFill/>
            </a:ln>
            <a:solidFill>
              <a:srgbClr val="000000"/>
            </a:solidFill>
            <a:effectLst/>
            <a:latin typeface="Calibri" pitchFamily="34" charset="0"/>
            <a:ea typeface="メイリオ" pitchFamily="50" charset="-128"/>
            <a:cs typeface="メイリオ" pitchFamily="50" charset="-128"/>
            <a:sym typeface="ヒラギノ角ゴ Pro W3" pitchFamily="-84" charset="-128"/>
          </a:defRPr>
        </a:defPPr>
      </a:lstStyle>
      <a:style>
        <a:lnRef idx="1">
          <a:schemeClr val="accent1"/>
        </a:lnRef>
        <a:fillRef idx="2">
          <a:schemeClr val="accent1"/>
        </a:fillRef>
        <a:effectRef idx="1">
          <a:schemeClr val="accent1"/>
        </a:effectRef>
        <a:fontRef idx="minor">
          <a:schemeClr val="dk1"/>
        </a:fontRef>
      </a:style>
    </a:spDef>
    <a:lnDef>
      <a:spPr bwMode="auto">
        <a:ln>
          <a:headEnd type="none" w="med" len="med"/>
          <a:tailEnd type="none" w="med" len="med"/>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2_DeNA表紙マスター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3F7061CC2D78740BF3F94D0F9285E4D" ma:contentTypeVersion="13" ma:contentTypeDescription="新しいドキュメントを作成します。" ma:contentTypeScope="" ma:versionID="6b041efa7da0f80aa65e8c6d2184afcd">
  <xsd:schema xmlns:xsd="http://www.w3.org/2001/XMLSchema" xmlns:xs="http://www.w3.org/2001/XMLSchema" xmlns:p="http://schemas.microsoft.com/office/2006/metadata/properties" xmlns:ns3="b745d2d6-a92f-4661-8023-40e90cb8292a" xmlns:ns4="0a43c057-19d6-4f7c-8ba4-9b8c7631aa9d" targetNamespace="http://schemas.microsoft.com/office/2006/metadata/properties" ma:root="true" ma:fieldsID="1005e4e7559aa2a673918913deef1a93" ns3:_="" ns4:_="">
    <xsd:import namespace="b745d2d6-a92f-4661-8023-40e90cb8292a"/>
    <xsd:import namespace="0a43c057-19d6-4f7c-8ba4-9b8c7631aa9d"/>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45d2d6-a92f-4661-8023-40e90cb829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43c057-19d6-4f7c-8ba4-9b8c7631aa9d" elementFormDefault="qualified">
    <xsd:import namespace="http://schemas.microsoft.com/office/2006/documentManagement/types"/>
    <xsd:import namespace="http://schemas.microsoft.com/office/infopath/2007/PartnerControls"/>
    <xsd:element name="SharedWithUsers" ma:index="11"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共有相手の詳細情報" ma:internalName="SharedWithDetails" ma:readOnly="true">
      <xsd:simpleType>
        <xsd:restriction base="dms:Note">
          <xsd:maxLength value="255"/>
        </xsd:restriction>
      </xsd:simpleType>
    </xsd:element>
    <xsd:element name="SharingHintHash" ma:index="13"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745d2d6-a92f-4661-8023-40e90cb8292a" xsi:nil="true"/>
  </documentManagement>
</p:properties>
</file>

<file path=customXml/itemProps1.xml><?xml version="1.0" encoding="utf-8"?>
<ds:datastoreItem xmlns:ds="http://schemas.openxmlformats.org/officeDocument/2006/customXml" ds:itemID="{D923E65E-BA82-43A1-B72F-AEDA540CD0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45d2d6-a92f-4661-8023-40e90cb8292a"/>
    <ds:schemaRef ds:uri="0a43c057-19d6-4f7c-8ba4-9b8c7631aa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98B26E-8A91-4C40-A0FD-20071BE4769E}">
  <ds:schemaRefs>
    <ds:schemaRef ds:uri="http://schemas.microsoft.com/sharepoint/v3/contenttype/forms"/>
  </ds:schemaRefs>
</ds:datastoreItem>
</file>

<file path=customXml/itemProps3.xml><?xml version="1.0" encoding="utf-8"?>
<ds:datastoreItem xmlns:ds="http://schemas.openxmlformats.org/officeDocument/2006/customXml" ds:itemID="{425FB5D8-0C55-4D94-8081-EDD13E4EC469}">
  <ds:schemaRefs>
    <ds:schemaRef ds:uri="http://www.w3.org/XML/1998/namespace"/>
    <ds:schemaRef ds:uri="http://schemas.microsoft.com/office/2006/documentManagement/types"/>
    <ds:schemaRef ds:uri="http://schemas.microsoft.com/office/2006/metadata/properties"/>
    <ds:schemaRef ds:uri="http://purl.org/dc/terms/"/>
    <ds:schemaRef ds:uri="http://purl.org/dc/elements/1.1/"/>
    <ds:schemaRef ds:uri="b745d2d6-a92f-4661-8023-40e90cb8292a"/>
    <ds:schemaRef ds:uri="http://schemas.openxmlformats.org/package/2006/metadata/core-properties"/>
    <ds:schemaRef ds:uri="http://schemas.microsoft.com/office/infopath/2007/PartnerControls"/>
    <ds:schemaRef ds:uri="0a43c057-19d6-4f7c-8ba4-9b8c7631aa9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9526</TotalTime>
  <Pages>0</Pages>
  <Words>540</Words>
  <Characters>0</Characters>
  <Application>Microsoft Office PowerPoint</Application>
  <PresentationFormat>ユーザー設定</PresentationFormat>
  <Lines>0</Lines>
  <Paragraphs>88</Paragraphs>
  <Slides>5</Slides>
  <Notes>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5</vt:i4>
      </vt:variant>
    </vt:vector>
  </HeadingPairs>
  <TitlesOfParts>
    <vt:vector size="17" baseType="lpstr">
      <vt:lpstr>HGP行書体</vt:lpstr>
      <vt:lpstr>HGP創英角ｺﾞｼｯｸUB</vt:lpstr>
      <vt:lpstr>HGP創英角ﾎﾟｯﾌﾟ体</vt:lpstr>
      <vt:lpstr>HGS創英角ｺﾞｼｯｸUB</vt:lpstr>
      <vt:lpstr>HGS創英角ｺﾞｼｯｸUB</vt:lpstr>
      <vt:lpstr>ＭＳ Ｐゴシック</vt:lpstr>
      <vt:lpstr>ヒラギノ角ゴ Pro W3</vt:lpstr>
      <vt:lpstr>メイリオ</vt:lpstr>
      <vt:lpstr>Arial</vt:lpstr>
      <vt:lpstr>Calibri</vt:lpstr>
      <vt:lpstr>Wingdings</vt:lpstr>
      <vt:lpstr>blank</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DeNA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ゲーム人材採用 検討タタキ</dc:title>
  <dc:creator>DeNA</dc:creator>
  <cp:lastModifiedBy>服部 舜祐</cp:lastModifiedBy>
  <cp:revision>393</cp:revision>
  <cp:lastPrinted>2015-06-04T04:49:43Z</cp:lastPrinted>
  <dcterms:created xsi:type="dcterms:W3CDTF">2014-10-09T12:23:57Z</dcterms:created>
  <dcterms:modified xsi:type="dcterms:W3CDTF">2024-02-28T04:37:20Z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0x010100B3F7061CC2D78740BF3F94D0F9285E4D</vt:lpwstr>
  </property>
</Properties>
</file>