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3" r:id="rId3"/>
    <p:sldId id="257" r:id="rId4"/>
    <p:sldId id="258" r:id="rId5"/>
    <p:sldId id="259" r:id="rId6"/>
    <p:sldId id="268" r:id="rId7"/>
    <p:sldId id="260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38" y="95005"/>
            <a:ext cx="9295166" cy="3784601"/>
          </a:xfrm>
        </p:spPr>
        <p:txBody>
          <a:bodyPr>
            <a:noAutofit/>
          </a:bodyPr>
          <a:lstStyle/>
          <a:p>
            <a:r>
              <a:rPr lang="id-ID" sz="6600" b="1" dirty="0" smtClean="0"/>
              <a:t>Berwisata</a:t>
            </a:r>
            <a:br>
              <a:rPr lang="id-ID" sz="6600" b="1" dirty="0" smtClean="0"/>
            </a:br>
            <a:r>
              <a:rPr lang="id-ID" sz="6600" b="1" dirty="0" smtClean="0"/>
              <a:t>di </a:t>
            </a:r>
            <a:br>
              <a:rPr lang="id-ID" sz="6600" b="1" dirty="0" smtClean="0"/>
            </a:br>
            <a:r>
              <a:rPr lang="id-ID" sz="6600" b="1" dirty="0" smtClean="0"/>
              <a:t>Cihampelas</a:t>
            </a:r>
            <a:r>
              <a:rPr lang="id-ID" sz="6600" b="1" dirty="0" smtClean="0"/>
              <a:t/>
            </a:r>
            <a:br>
              <a:rPr lang="id-ID" sz="6600" b="1" dirty="0" smtClean="0"/>
            </a:br>
            <a:r>
              <a:rPr lang="id-ID" sz="6600" b="1" dirty="0" smtClean="0"/>
              <a:t>Bandung</a:t>
            </a:r>
            <a:endParaRPr lang="id-ID" sz="66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32953" y="4269396"/>
            <a:ext cx="4301067" cy="222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3600" b="1" dirty="0" smtClean="0">
                <a:solidFill>
                  <a:srgbClr val="0070C0"/>
                </a:solidFill>
              </a:rPr>
              <a:t>Abdurachman</a:t>
            </a:r>
          </a:p>
          <a:p>
            <a:pPr algn="ctr"/>
            <a:r>
              <a:rPr lang="id-ID" sz="3600" b="1" dirty="0" smtClean="0">
                <a:solidFill>
                  <a:srgbClr val="0070C0"/>
                </a:solidFill>
              </a:rPr>
              <a:t>Web Batch 2</a:t>
            </a:r>
          </a:p>
          <a:p>
            <a:pPr algn="ctr"/>
            <a:r>
              <a:rPr lang="id-ID" sz="3600" b="1" dirty="0" smtClean="0">
                <a:solidFill>
                  <a:srgbClr val="0070C0"/>
                </a:solidFill>
              </a:rPr>
              <a:t>Talent Bandung</a:t>
            </a:r>
            <a:endParaRPr lang="id-ID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53" y="251760"/>
            <a:ext cx="3710819" cy="1341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48" y="251111"/>
            <a:ext cx="2217905" cy="11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588"/>
            <a:ext cx="8543109" cy="1507067"/>
          </a:xfrm>
        </p:spPr>
        <p:txBody>
          <a:bodyPr>
            <a:noAutofit/>
          </a:bodyPr>
          <a:lstStyle/>
          <a:p>
            <a:r>
              <a:rPr lang="id-ID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1" y="2001563"/>
            <a:ext cx="2769326" cy="60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/>
              <a:t>MENU - GALERI</a:t>
            </a:r>
            <a:endParaRPr lang="id-ID" sz="32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137" b="1281"/>
          <a:stretch/>
        </p:blipFill>
        <p:spPr bwMode="auto">
          <a:xfrm>
            <a:off x="3670663" y="1845734"/>
            <a:ext cx="7485017" cy="4023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85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588"/>
            <a:ext cx="8543109" cy="1507067"/>
          </a:xfrm>
        </p:spPr>
        <p:txBody>
          <a:bodyPr>
            <a:noAutofit/>
          </a:bodyPr>
          <a:lstStyle/>
          <a:p>
            <a:r>
              <a:rPr lang="id-ID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1" y="2001563"/>
            <a:ext cx="2769326" cy="60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/>
              <a:t>MENU - LOKASI</a:t>
            </a:r>
            <a:endParaRPr lang="id-ID" sz="32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3841" b="5419"/>
          <a:stretch/>
        </p:blipFill>
        <p:spPr bwMode="auto">
          <a:xfrm>
            <a:off x="4062549" y="1849346"/>
            <a:ext cx="7037795" cy="4499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205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 WEB YANG DIGUNAKAN</a:t>
            </a:r>
            <a:endParaRPr lang="id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3200" b="1" dirty="0" smtClean="0"/>
              <a:t>1.	Website </a:t>
            </a:r>
            <a:r>
              <a:rPr lang="id-ID" sz="3200" b="1" dirty="0"/>
              <a:t>menggunakan 3 bahasa web : html, css, js</a:t>
            </a:r>
            <a:endParaRPr lang="id-ID" sz="3200" dirty="0"/>
          </a:p>
          <a:p>
            <a:pPr lvl="0"/>
            <a:r>
              <a:rPr lang="id-ID" sz="3200" b="1" dirty="0" smtClean="0"/>
              <a:t>2.	Grouping </a:t>
            </a:r>
            <a:r>
              <a:rPr lang="id-ID" sz="3200" b="1" dirty="0"/>
              <a:t>elemen dengan div dan span</a:t>
            </a:r>
            <a:endParaRPr lang="id-ID" sz="3200" dirty="0"/>
          </a:p>
          <a:p>
            <a:pPr lvl="0"/>
            <a:r>
              <a:rPr lang="id-ID" sz="3200" b="1" dirty="0" smtClean="0"/>
              <a:t>3.	Typography </a:t>
            </a:r>
            <a:r>
              <a:rPr lang="id-ID" sz="3200" b="1" dirty="0"/>
              <a:t>di css</a:t>
            </a:r>
            <a:endParaRPr lang="id-ID" sz="3200" dirty="0"/>
          </a:p>
          <a:p>
            <a:pPr lvl="0"/>
            <a:r>
              <a:rPr lang="id-ID" sz="3200" b="1" dirty="0" smtClean="0"/>
              <a:t>4.	Plugin </a:t>
            </a:r>
            <a:r>
              <a:rPr lang="id-ID" sz="3200" b="1" dirty="0"/>
              <a:t>jquery Slider dan carousel</a:t>
            </a:r>
            <a:endParaRPr lang="id-ID" sz="3200" dirty="0"/>
          </a:p>
          <a:p>
            <a:pPr lvl="0"/>
            <a:r>
              <a:rPr lang="id-ID" sz="3200" b="1" dirty="0" smtClean="0"/>
              <a:t>5.	Menampilkan </a:t>
            </a:r>
            <a:r>
              <a:rPr lang="id-ID" sz="3200" b="1" dirty="0"/>
              <a:t>google map API</a:t>
            </a:r>
            <a:endParaRPr lang="id-ID" sz="3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0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 DAN KEKURANGAN</a:t>
            </a:r>
            <a:endParaRPr lang="id-ID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 Web :</a:t>
            </a:r>
          </a:p>
          <a:p>
            <a:pPr lvl="0"/>
            <a:r>
              <a:rPr lang="id-ID" sz="3200" b="1" dirty="0" smtClean="0"/>
              <a:t>1.	Informasi </a:t>
            </a:r>
            <a:r>
              <a:rPr lang="id-ID" sz="3200" b="1" dirty="0"/>
              <a:t>yang didapat mengenai wisata di </a:t>
            </a:r>
            <a:r>
              <a:rPr lang="id-ID" sz="3200" b="1" dirty="0" smtClean="0"/>
              <a:t>	cihampelas </a:t>
            </a:r>
            <a:r>
              <a:rPr lang="id-ID" sz="3200" b="1" dirty="0"/>
              <a:t>lumayan lengkap</a:t>
            </a:r>
            <a:endParaRPr lang="id-ID" sz="3200" dirty="0"/>
          </a:p>
          <a:p>
            <a:pPr lvl="0"/>
            <a:r>
              <a:rPr lang="id-ID" sz="3200" b="1" dirty="0" smtClean="0"/>
              <a:t>2.	Web </a:t>
            </a:r>
            <a:r>
              <a:rPr lang="id-ID" sz="3200" b="1" dirty="0"/>
              <a:t>sangat User Friendly/mudah digunakan</a:t>
            </a:r>
            <a:endParaRPr lang="id-ID" sz="3200" dirty="0"/>
          </a:p>
          <a:p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Kekurangan Web :</a:t>
            </a:r>
          </a:p>
          <a:p>
            <a:pPr lvl="4"/>
            <a:r>
              <a:rPr lang="id-ID" sz="3200" b="1" dirty="0"/>
              <a:t>Dikarenakan bentuk web statis, website tidak bisa di update</a:t>
            </a:r>
            <a:endParaRPr lang="id-ID" sz="3200" dirty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1663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PROSENTASE BAHASA WEB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600" b="1" dirty="0"/>
              <a:t>Prosentase bahasa web yang digunakan :</a:t>
            </a:r>
            <a:endParaRPr lang="id-ID" sz="3600" dirty="0"/>
          </a:p>
          <a:p>
            <a:r>
              <a:rPr lang="id-ID" sz="3600" b="1" dirty="0" smtClean="0"/>
              <a:t>HTML </a:t>
            </a:r>
            <a:r>
              <a:rPr lang="id-ID" sz="3600" b="1" dirty="0"/>
              <a:t>		: 40%</a:t>
            </a:r>
            <a:endParaRPr lang="id-ID" sz="3600" dirty="0"/>
          </a:p>
          <a:p>
            <a:r>
              <a:rPr lang="id-ID" sz="3600" b="1" smtClean="0"/>
              <a:t>CSS</a:t>
            </a:r>
            <a:r>
              <a:rPr lang="id-ID" sz="3600" b="1" dirty="0"/>
              <a:t>		</a:t>
            </a:r>
            <a:r>
              <a:rPr lang="id-ID" sz="3600" b="1" dirty="0" smtClean="0"/>
              <a:t>	: </a:t>
            </a:r>
            <a:r>
              <a:rPr lang="id-ID" sz="3600" b="1" dirty="0"/>
              <a:t>40%</a:t>
            </a:r>
            <a:endParaRPr lang="id-ID" sz="3600" dirty="0"/>
          </a:p>
          <a:p>
            <a:r>
              <a:rPr lang="id-ID" sz="3600" b="1" dirty="0"/>
              <a:t>Javascript	: 20%</a:t>
            </a:r>
            <a:endParaRPr lang="id-ID" sz="36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73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663" y="169170"/>
            <a:ext cx="8534400" cy="1507067"/>
          </a:xfrm>
        </p:spPr>
        <p:txBody>
          <a:bodyPr>
            <a:normAutofit/>
          </a:bodyPr>
          <a:lstStyle/>
          <a:p>
            <a:r>
              <a:rPr lang="id-ID" sz="6600" dirty="0" smtClean="0"/>
              <a:t>KESIMPULAN</a:t>
            </a:r>
            <a:endParaRPr lang="id-ID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600" b="1" dirty="0" smtClean="0"/>
              <a:t>- Dengan internet, diharapkan informasi lebih mudah dan cepat tersampaikan kepada semua pengguna internet</a:t>
            </a:r>
          </a:p>
          <a:p>
            <a:pPr algn="just"/>
            <a:r>
              <a:rPr lang="id-ID" sz="3600" b="1" dirty="0" smtClean="0"/>
              <a:t>- Dengan website, informasi mengenai cihampelas memberikan ilmu ataupun manfaat lain bagi pengunjung website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637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Latar Belakang Mengambil Judul Berwisata di Cihampelas Bandung :</a:t>
            </a:r>
            <a:endParaRPr lang="id-ID" sz="3200" dirty="0"/>
          </a:p>
          <a:p>
            <a:pPr lvl="0"/>
            <a:r>
              <a:rPr lang="id-ID" sz="3200" b="1" dirty="0" smtClean="0"/>
              <a:t>1. 	Ingin </a:t>
            </a:r>
            <a:r>
              <a:rPr lang="id-ID" sz="3200" b="1" dirty="0"/>
              <a:t>terfokus kepada wisata</a:t>
            </a:r>
            <a:endParaRPr lang="id-ID" sz="3200" dirty="0"/>
          </a:p>
          <a:p>
            <a:pPr lvl="0"/>
            <a:r>
              <a:rPr lang="id-ID" sz="3200" b="1" dirty="0" smtClean="0"/>
              <a:t>2. 	Tempat </a:t>
            </a:r>
            <a:r>
              <a:rPr lang="id-ID" sz="3200" b="1" dirty="0"/>
              <a:t>wisata terbaik di kota bandung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1934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3200" b="1" dirty="0" smtClean="0"/>
              <a:t>1. 	Ingin </a:t>
            </a:r>
            <a:r>
              <a:rPr lang="id-ID" sz="3200" b="1" dirty="0"/>
              <a:t>pengunjung website bertambah informasi </a:t>
            </a:r>
            <a:r>
              <a:rPr lang="id-ID" sz="3200" b="1" dirty="0" smtClean="0"/>
              <a:t>	mengenai </a:t>
            </a:r>
            <a:r>
              <a:rPr lang="id-ID" sz="3200" b="1" dirty="0"/>
              <a:t>cihampelas dan </a:t>
            </a:r>
            <a:r>
              <a:rPr lang="id-ID" sz="3200" b="1" dirty="0" smtClean="0"/>
              <a:t>tempat-tempat wisata 	di </a:t>
            </a:r>
            <a:r>
              <a:rPr lang="id-ID" sz="3200" b="1" dirty="0"/>
              <a:t>cihampelas</a:t>
            </a:r>
            <a:endParaRPr lang="id-ID" sz="3200" dirty="0"/>
          </a:p>
          <a:p>
            <a:pPr lvl="0"/>
            <a:r>
              <a:rPr lang="id-ID" sz="3200" b="1" dirty="0" smtClean="0"/>
              <a:t>2.	Promosi </a:t>
            </a:r>
            <a:r>
              <a:rPr lang="id-ID" sz="3200" b="1" dirty="0"/>
              <a:t>wisata Cihampelas Bandung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7911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SASARAN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Pengunjung domestik di dalam dan di luar Kota Bandung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82141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PEMBUATAN</a:t>
            </a:r>
            <a:endParaRPr lang="id-ID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3200" b="1" dirty="0" smtClean="0"/>
              <a:t>1.	Rencana </a:t>
            </a:r>
            <a:r>
              <a:rPr lang="id-ID" sz="3200" b="1" dirty="0"/>
              <a:t>Konsep</a:t>
            </a:r>
            <a:endParaRPr lang="id-ID" sz="3200" dirty="0"/>
          </a:p>
          <a:p>
            <a:pPr lvl="0"/>
            <a:r>
              <a:rPr lang="id-ID" sz="3200" b="1" dirty="0" smtClean="0"/>
              <a:t>2.	Rancangan </a:t>
            </a:r>
            <a:r>
              <a:rPr lang="id-ID" sz="3200" b="1" dirty="0"/>
              <a:t>Design</a:t>
            </a:r>
            <a:endParaRPr lang="id-ID" sz="3200" dirty="0"/>
          </a:p>
          <a:p>
            <a:pPr lvl="0"/>
            <a:r>
              <a:rPr lang="id-ID" sz="3200" b="1" dirty="0" smtClean="0"/>
              <a:t>3.	Implementasi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81446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1846263"/>
            <a:ext cx="8712925" cy="438472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RANCANGAN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13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588"/>
            <a:ext cx="8229600" cy="1507067"/>
          </a:xfrm>
        </p:spPr>
        <p:txBody>
          <a:bodyPr>
            <a:noAutofit/>
          </a:bodyPr>
          <a:lstStyle/>
          <a:p>
            <a:r>
              <a:rPr lang="id-ID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3843" b="4827"/>
          <a:stretch/>
        </p:blipFill>
        <p:spPr bwMode="auto">
          <a:xfrm>
            <a:off x="4519749" y="1846263"/>
            <a:ext cx="6607746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1846263"/>
            <a:ext cx="3174275" cy="60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/>
              <a:t>MENU - BERANDA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31397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588"/>
            <a:ext cx="8268789" cy="1507067"/>
          </a:xfrm>
        </p:spPr>
        <p:txBody>
          <a:bodyPr>
            <a:noAutofit/>
          </a:bodyPr>
          <a:lstStyle/>
          <a:p>
            <a:r>
              <a:rPr lang="id-ID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820138"/>
            <a:ext cx="3174275" cy="60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/>
              <a:t>MENU - SEJARAH</a:t>
            </a:r>
            <a:endParaRPr lang="id-ID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t="4138" b="5124"/>
          <a:stretch/>
        </p:blipFill>
        <p:spPr bwMode="auto">
          <a:xfrm>
            <a:off x="4010297" y="1820138"/>
            <a:ext cx="7168310" cy="4332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062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588"/>
            <a:ext cx="8464731" cy="1507067"/>
          </a:xfrm>
        </p:spPr>
        <p:txBody>
          <a:bodyPr>
            <a:noAutofit/>
          </a:bodyPr>
          <a:lstStyle/>
          <a:p>
            <a:r>
              <a:rPr lang="id-ID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 </a:t>
            </a:r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 MUKA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866535"/>
            <a:ext cx="3174275" cy="60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/>
              <a:t>MENU - JELAJAH</a:t>
            </a:r>
            <a:endParaRPr lang="id-ID" sz="32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t="4138" b="5418"/>
          <a:stretch/>
        </p:blipFill>
        <p:spPr bwMode="auto">
          <a:xfrm>
            <a:off x="4075610" y="1866535"/>
            <a:ext cx="7128629" cy="4220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514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125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 3</vt:lpstr>
      <vt:lpstr>Retrospect</vt:lpstr>
      <vt:lpstr>Berwisata di  Cihampelas Bandung</vt:lpstr>
      <vt:lpstr>LATAR BELAKANG</vt:lpstr>
      <vt:lpstr>TUJUAN</vt:lpstr>
      <vt:lpstr>SASARAN</vt:lpstr>
      <vt:lpstr>PROSES PEMBUATAN</vt:lpstr>
      <vt:lpstr>RANCANGAN ANTAR MUKA</vt:lpstr>
      <vt:lpstr>IMPLEMENTASI ANTAR MUKA</vt:lpstr>
      <vt:lpstr>IMPLEMENTASI ANTAR MUKA</vt:lpstr>
      <vt:lpstr>IMPLEMENTASI ANTAR MUKA</vt:lpstr>
      <vt:lpstr>IMPLEMENTASI ANTAR MUKA</vt:lpstr>
      <vt:lpstr>IMPLEMENTASI ANTAR MUKA</vt:lpstr>
      <vt:lpstr>TEKNIK WEB YANG DIGUNAKAN</vt:lpstr>
      <vt:lpstr>KELEBIHAN DAN KEKURANGAN</vt:lpstr>
      <vt:lpstr>PROSENTASE BAHASA WEB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Berwisata di  cihampelas bandung</dc:title>
  <dc:creator>Admin</dc:creator>
  <cp:lastModifiedBy>Admin</cp:lastModifiedBy>
  <cp:revision>19</cp:revision>
  <dcterms:created xsi:type="dcterms:W3CDTF">2017-11-17T08:42:58Z</dcterms:created>
  <dcterms:modified xsi:type="dcterms:W3CDTF">2017-12-01T17:11:55Z</dcterms:modified>
</cp:coreProperties>
</file>