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"/>
  </p:notesMasterIdLst>
  <p:sldIdLst>
    <p:sldId id="260" r:id="rId2"/>
    <p:sldId id="256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C6BF0-DA5A-4B99-930C-0E99C0D4BC54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3D266-3884-4EA1-A3C1-64B7012E9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59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A456-939F-4C11-BCB7-6162BFEA7174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3093-35C9-4F02-BF5F-B81311E39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94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A456-939F-4C11-BCB7-6162BFEA7174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3093-35C9-4F02-BF5F-B81311E39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26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A456-939F-4C11-BCB7-6162BFEA7174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3093-35C9-4F02-BF5F-B81311E39188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632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A456-939F-4C11-BCB7-6162BFEA7174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3093-35C9-4F02-BF5F-B81311E39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21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A456-939F-4C11-BCB7-6162BFEA7174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3093-35C9-4F02-BF5F-B81311E39188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78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A456-939F-4C11-BCB7-6162BFEA7174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3093-35C9-4F02-BF5F-B81311E39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054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A456-939F-4C11-BCB7-6162BFEA7174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3093-35C9-4F02-BF5F-B81311E39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329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A456-939F-4C11-BCB7-6162BFEA7174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3093-35C9-4F02-BF5F-B81311E39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84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A456-939F-4C11-BCB7-6162BFEA7174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3093-35C9-4F02-BF5F-B81311E39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66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A456-939F-4C11-BCB7-6162BFEA7174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3093-35C9-4F02-BF5F-B81311E39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2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A456-939F-4C11-BCB7-6162BFEA7174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3093-35C9-4F02-BF5F-B81311E39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812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A456-939F-4C11-BCB7-6162BFEA7174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3093-35C9-4F02-BF5F-B81311E39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265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A456-939F-4C11-BCB7-6162BFEA7174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3093-35C9-4F02-BF5F-B81311E39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44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A456-939F-4C11-BCB7-6162BFEA7174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3093-35C9-4F02-BF5F-B81311E39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65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A456-939F-4C11-BCB7-6162BFEA7174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3093-35C9-4F02-BF5F-B81311E39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974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A456-939F-4C11-BCB7-6162BFEA7174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3093-35C9-4F02-BF5F-B81311E39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71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6A456-939F-4C11-BCB7-6162BFEA7174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603093-35C9-4F02-BF5F-B81311E39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5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303CB-7F1F-B8FB-F769-0DAECB2B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0" dirty="0">
                <a:solidFill>
                  <a:srgbClr val="7030A0"/>
                </a:solidFill>
              </a:rPr>
              <a:t>Car Rent Application</a:t>
            </a:r>
            <a:br>
              <a:rPr lang="fr-FR" sz="4400" b="0" dirty="0">
                <a:solidFill>
                  <a:srgbClr val="7030A0"/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5C917C-14AE-2108-7F0F-D60C62B9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I’m building a management application for a car renting agency, my application is set to make easy for customer to book a car for a pre-known period of time.</a:t>
            </a:r>
          </a:p>
          <a:p>
            <a:pPr marL="0" indent="0">
              <a:buNone/>
            </a:pPr>
            <a:r>
              <a:rPr lang="en-US" sz="2800" dirty="0"/>
              <a:t>It will make the rent operation and management very easy both for the customer and the owner.</a:t>
            </a:r>
          </a:p>
        </p:txBody>
      </p:sp>
    </p:spTree>
    <p:extLst>
      <p:ext uri="{BB962C8B-B14F-4D97-AF65-F5344CB8AC3E}">
        <p14:creationId xmlns:p14="http://schemas.microsoft.com/office/powerpoint/2010/main" val="360367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FC9CB6D-4879-C05E-8DFC-C0D1AD9AF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20444"/>
              </p:ext>
            </p:extLst>
          </p:nvPr>
        </p:nvGraphicFramePr>
        <p:xfrm>
          <a:off x="1994486" y="1549661"/>
          <a:ext cx="2915139" cy="1847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5139">
                  <a:extLst>
                    <a:ext uri="{9D8B030D-6E8A-4147-A177-3AD203B41FA5}">
                      <a16:colId xmlns:a16="http://schemas.microsoft.com/office/drawing/2014/main" val="1090031924"/>
                    </a:ext>
                  </a:extLst>
                </a:gridCol>
              </a:tblGrid>
              <a:tr h="288782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As a Visitor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4381174"/>
                  </a:ext>
                </a:extLst>
              </a:tr>
              <a:tr h="1481532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Search for a car </a:t>
                      </a:r>
                    </a:p>
                    <a:p>
                      <a:pPr algn="ctr"/>
                      <a:r>
                        <a:rPr lang="en-US" noProof="0" dirty="0"/>
                        <a:t>View car list </a:t>
                      </a:r>
                    </a:p>
                    <a:p>
                      <a:pPr algn="ctr"/>
                      <a:r>
                        <a:rPr lang="en-US" noProof="0" dirty="0"/>
                        <a:t>Can sign in to become a 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8928957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1883879D-EED1-D62E-50E7-B2096CFC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07698"/>
              </p:ext>
            </p:extLst>
          </p:nvPr>
        </p:nvGraphicFramePr>
        <p:xfrm>
          <a:off x="0" y="2214"/>
          <a:ext cx="12192000" cy="5745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277373053"/>
                    </a:ext>
                  </a:extLst>
                </a:gridCol>
              </a:tblGrid>
              <a:tr h="574561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solidFill>
                            <a:srgbClr val="7030A0"/>
                          </a:solidFill>
                        </a:rPr>
                        <a:t>Car Rent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22737"/>
                  </a:ext>
                </a:extLst>
              </a:tr>
            </a:tbl>
          </a:graphicData>
        </a:graphic>
      </p:graphicFrame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3880503F-65AA-7936-09A2-3356CE334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90972"/>
              </p:ext>
            </p:extLst>
          </p:nvPr>
        </p:nvGraphicFramePr>
        <p:xfrm>
          <a:off x="6482079" y="1652046"/>
          <a:ext cx="2915139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5139">
                  <a:extLst>
                    <a:ext uri="{9D8B030D-6E8A-4147-A177-3AD203B41FA5}">
                      <a16:colId xmlns:a16="http://schemas.microsoft.com/office/drawing/2014/main" val="1090031924"/>
                    </a:ext>
                  </a:extLst>
                </a:gridCol>
              </a:tblGrid>
              <a:tr h="288782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As a User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4381174"/>
                  </a:ext>
                </a:extLst>
              </a:tr>
              <a:tr h="1481532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Search for a car </a:t>
                      </a:r>
                    </a:p>
                    <a:p>
                      <a:pPr algn="ctr"/>
                      <a:r>
                        <a:rPr lang="en-US" noProof="0" dirty="0"/>
                        <a:t>View car list </a:t>
                      </a:r>
                    </a:p>
                    <a:p>
                      <a:pPr algn="ctr"/>
                      <a:r>
                        <a:rPr lang="en-US" noProof="0" dirty="0"/>
                        <a:t>Can book a car</a:t>
                      </a:r>
                    </a:p>
                    <a:p>
                      <a:pPr algn="ctr"/>
                      <a:r>
                        <a:rPr lang="en-US" noProof="0" dirty="0"/>
                        <a:t>Can cancel a booking (-72h)</a:t>
                      </a:r>
                    </a:p>
                    <a:p>
                      <a:pPr algn="ctr"/>
                      <a:r>
                        <a:rPr lang="en-US" noProof="0" dirty="0"/>
                        <a:t>Can give a review/report over a car</a:t>
                      </a:r>
                    </a:p>
                    <a:p>
                      <a:pPr algn="ctr"/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8928957"/>
                  </a:ext>
                </a:extLst>
              </a:tr>
            </a:tbl>
          </a:graphicData>
        </a:graphic>
      </p:graphicFrame>
      <p:graphicFrame>
        <p:nvGraphicFramePr>
          <p:cNvPr id="7" name="Tableau 4">
            <a:extLst>
              <a:ext uri="{FF2B5EF4-FFF2-40B4-BE49-F238E27FC236}">
                <a16:creationId xmlns:a16="http://schemas.microsoft.com/office/drawing/2014/main" id="{2647359B-59A0-3F68-98CB-B2050E7B2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00907"/>
              </p:ext>
            </p:extLst>
          </p:nvPr>
        </p:nvGraphicFramePr>
        <p:xfrm>
          <a:off x="2064825" y="4025575"/>
          <a:ext cx="2915139" cy="1847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5139">
                  <a:extLst>
                    <a:ext uri="{9D8B030D-6E8A-4147-A177-3AD203B41FA5}">
                      <a16:colId xmlns:a16="http://schemas.microsoft.com/office/drawing/2014/main" val="1090031924"/>
                    </a:ext>
                  </a:extLst>
                </a:gridCol>
              </a:tblGrid>
              <a:tr h="288782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As an 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4381174"/>
                  </a:ext>
                </a:extLst>
              </a:tr>
              <a:tr h="1481532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Can ban a user</a:t>
                      </a:r>
                    </a:p>
                    <a:p>
                      <a:pPr algn="ctr"/>
                      <a:r>
                        <a:rPr lang="en-US" noProof="0" dirty="0"/>
                        <a:t>Can add/delete a car</a:t>
                      </a:r>
                    </a:p>
                    <a:p>
                      <a:pPr algn="ctr"/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8928957"/>
                  </a:ext>
                </a:extLst>
              </a:tr>
            </a:tbl>
          </a:graphicData>
        </a:graphic>
      </p:graphicFrame>
      <p:graphicFrame>
        <p:nvGraphicFramePr>
          <p:cNvPr id="8" name="Tableau 5">
            <a:extLst>
              <a:ext uri="{FF2B5EF4-FFF2-40B4-BE49-F238E27FC236}">
                <a16:creationId xmlns:a16="http://schemas.microsoft.com/office/drawing/2014/main" id="{0909B261-7D22-63B9-96FD-E29F67451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54766"/>
              </p:ext>
            </p:extLst>
          </p:nvPr>
        </p:nvGraphicFramePr>
        <p:xfrm>
          <a:off x="0" y="692836"/>
          <a:ext cx="12192000" cy="57456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277373053"/>
                    </a:ext>
                  </a:extLst>
                </a:gridCol>
              </a:tblGrid>
              <a:tr h="574561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solidFill>
                            <a:srgbClr val="7030A0"/>
                          </a:solidFill>
                        </a:rPr>
                        <a:t>User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2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27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AA79B-27CB-ECFB-D6E5-31078F36D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12" y="1467753"/>
            <a:ext cx="10281398" cy="520033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user make the booking: search for the desired available model of car and choose the period =&gt; the car during this period is not available and does not appears in the list.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moment of booking the user make a 50% pay and the other 50% is paid before taking the car.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cancelation must be done before 72h so the user can get refund (with a cut of 10%) less than 72h the paid 50% cannot be refunded.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when a booking is passed for a car a notification is sent to the admin responsible of it a waits for affirmation.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the end date the car is set available.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user can rent maximally 3 cars in the same time.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admin can ban a user after making an accident for example.</a:t>
            </a:r>
          </a:p>
          <a:p>
            <a:pPr>
              <a:lnSpc>
                <a:spcPct val="170000"/>
              </a:lnSpc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D0727C79-4D18-3654-C2F4-17C5BC94F7B4}"/>
              </a:ext>
            </a:extLst>
          </p:cNvPr>
          <p:cNvGraphicFramePr>
            <a:graphicFrameLocks noGrp="1"/>
          </p:cNvGraphicFramePr>
          <p:nvPr/>
        </p:nvGraphicFramePr>
        <p:xfrm>
          <a:off x="0" y="2214"/>
          <a:ext cx="12192000" cy="5745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277373053"/>
                    </a:ext>
                  </a:extLst>
                </a:gridCol>
              </a:tblGrid>
              <a:tr h="574561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solidFill>
                            <a:srgbClr val="7030A0"/>
                          </a:solidFill>
                        </a:rPr>
                        <a:t>Car Rent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22737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1150ED5-36EE-5226-4CD6-96DAD2CDF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08679"/>
              </p:ext>
            </p:extLst>
          </p:nvPr>
        </p:nvGraphicFramePr>
        <p:xfrm>
          <a:off x="0" y="692836"/>
          <a:ext cx="12192000" cy="57456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277373053"/>
                    </a:ext>
                  </a:extLst>
                </a:gridCol>
              </a:tblGrid>
              <a:tr h="574561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solidFill>
                            <a:srgbClr val="7030A0"/>
                          </a:solidFill>
                        </a:rPr>
                        <a:t>User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2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58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50F5347-8F55-AE22-CB40-9BACCBBB8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68471"/>
              </p:ext>
            </p:extLst>
          </p:nvPr>
        </p:nvGraphicFramePr>
        <p:xfrm>
          <a:off x="86810" y="1183616"/>
          <a:ext cx="1906954" cy="26517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2516490947"/>
                    </a:ext>
                  </a:extLst>
                </a:gridCol>
              </a:tblGrid>
              <a:tr h="33770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73642"/>
                  </a:ext>
                </a:extLst>
              </a:tr>
              <a:tr h="106307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CIN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Fname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Lname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Adress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Email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Tel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numAccident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6576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DB77856-D11D-E8CA-8004-615B333DE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22942"/>
              </p:ext>
            </p:extLst>
          </p:nvPr>
        </p:nvGraphicFramePr>
        <p:xfrm>
          <a:off x="7523871" y="4397148"/>
          <a:ext cx="1906953" cy="21031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06953">
                  <a:extLst>
                    <a:ext uri="{9D8B030D-6E8A-4147-A177-3AD203B41FA5}">
                      <a16:colId xmlns:a16="http://schemas.microsoft.com/office/drawing/2014/main" val="2516490947"/>
                    </a:ext>
                  </a:extLst>
                </a:gridCol>
              </a:tblGrid>
              <a:tr h="329442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booking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73642"/>
                  </a:ext>
                </a:extLst>
              </a:tr>
              <a:tr h="1637838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r>
                        <a:rPr lang="en-US" noProof="0" dirty="0" err="1">
                          <a:solidFill>
                            <a:srgbClr val="FF0000"/>
                          </a:solidFill>
                        </a:rPr>
                        <a:t>User_id</a:t>
                      </a:r>
                      <a:endParaRPr lang="en-US" noProof="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noProof="0" dirty="0" err="1">
                          <a:solidFill>
                            <a:srgbClr val="FF0000"/>
                          </a:solidFill>
                        </a:rPr>
                        <a:t>Car_id</a:t>
                      </a:r>
                      <a:endParaRPr lang="en-US" noProof="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noProof="0" dirty="0" err="1">
                          <a:solidFill>
                            <a:srgbClr val="FF0000"/>
                          </a:solidFill>
                        </a:rPr>
                        <a:t>startDate</a:t>
                      </a:r>
                      <a:endParaRPr lang="en-US" noProof="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noProof="0" dirty="0" err="1">
                          <a:solidFill>
                            <a:srgbClr val="FF0000"/>
                          </a:solidFill>
                        </a:rPr>
                        <a:t>endDate</a:t>
                      </a:r>
                      <a:endParaRPr lang="en-US" noProof="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noProof="0" dirty="0" err="1">
                          <a:solidFill>
                            <a:srgbClr val="FF0000"/>
                          </a:solidFill>
                        </a:rPr>
                        <a:t>sndDriver</a:t>
                      </a:r>
                      <a:endParaRPr lang="en-US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65761"/>
                  </a:ext>
                </a:extLst>
              </a:tr>
            </a:tbl>
          </a:graphicData>
        </a:graphic>
      </p:graphicFrame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985CF895-F344-3458-9932-B5978B5A4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0028"/>
              </p:ext>
            </p:extLst>
          </p:nvPr>
        </p:nvGraphicFramePr>
        <p:xfrm>
          <a:off x="7575570" y="808450"/>
          <a:ext cx="1906954" cy="24894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2516490947"/>
                    </a:ext>
                  </a:extLst>
                </a:gridCol>
              </a:tblGrid>
              <a:tr h="47773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dirty="0"/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73642"/>
                  </a:ext>
                </a:extLst>
              </a:tr>
              <a:tr h="147767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Imma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Model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Photos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LienFichetech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adminId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availablity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65761"/>
                  </a:ext>
                </a:extLst>
              </a:tr>
            </a:tbl>
          </a:graphicData>
        </a:graphic>
      </p:graphicFrame>
      <p:graphicFrame>
        <p:nvGraphicFramePr>
          <p:cNvPr id="7" name="Tableau 4">
            <a:extLst>
              <a:ext uri="{FF2B5EF4-FFF2-40B4-BE49-F238E27FC236}">
                <a16:creationId xmlns:a16="http://schemas.microsoft.com/office/drawing/2014/main" id="{8BDA2FD9-81AD-DE6F-946D-2A40CE472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69216"/>
              </p:ext>
            </p:extLst>
          </p:nvPr>
        </p:nvGraphicFramePr>
        <p:xfrm>
          <a:off x="474782" y="4785852"/>
          <a:ext cx="1906954" cy="21031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2516490947"/>
                    </a:ext>
                  </a:extLst>
                </a:gridCol>
              </a:tblGrid>
              <a:tr h="36117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73642"/>
                  </a:ext>
                </a:extLst>
              </a:tr>
              <a:tr h="108496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Fname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Lname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Email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Tel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listOfCars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65761"/>
                  </a:ext>
                </a:extLst>
              </a:tr>
            </a:tbl>
          </a:graphicData>
        </a:graphic>
      </p:graphicFrame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8FF82DB-98A5-DDAC-0176-41C5FA849366}"/>
              </a:ext>
            </a:extLst>
          </p:cNvPr>
          <p:cNvSpPr/>
          <p:nvPr/>
        </p:nvSpPr>
        <p:spPr>
          <a:xfrm>
            <a:off x="7633523" y="3677685"/>
            <a:ext cx="125202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include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3C9D7AD-A522-4EE8-7EAD-3BA9CC6AC85E}"/>
              </a:ext>
            </a:extLst>
          </p:cNvPr>
          <p:cNvSpPr/>
          <p:nvPr/>
        </p:nvSpPr>
        <p:spPr>
          <a:xfrm>
            <a:off x="413840" y="4131062"/>
            <a:ext cx="125202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bann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DF94323-84AC-6783-57CC-B9B1AEC6DB86}"/>
              </a:ext>
            </a:extLst>
          </p:cNvPr>
          <p:cNvSpPr/>
          <p:nvPr/>
        </p:nvSpPr>
        <p:spPr>
          <a:xfrm>
            <a:off x="4179329" y="1945600"/>
            <a:ext cx="125202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book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05C53CB-7279-F596-D09B-633546577E75}"/>
              </a:ext>
            </a:extLst>
          </p:cNvPr>
          <p:cNvSpPr/>
          <p:nvPr/>
        </p:nvSpPr>
        <p:spPr>
          <a:xfrm>
            <a:off x="4106081" y="5512544"/>
            <a:ext cx="2319851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approve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B66E5D6-1E0B-A8D2-CE4B-1BCC06CC1A3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1993764" y="2170683"/>
            <a:ext cx="2185565" cy="338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304475-DA1F-57F8-4B30-766593A8C3F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5431353" y="2053155"/>
            <a:ext cx="2144217" cy="11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5470148-7C27-28DE-E802-A6FDE032D3B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039852" y="3835376"/>
            <a:ext cx="435" cy="29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A1AB69D-F171-E404-7FFD-D077312EE2F2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1039852" y="4581228"/>
            <a:ext cx="388407" cy="204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1B95F03-3D79-2D09-D602-93CA6E727C5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381736" y="5737627"/>
            <a:ext cx="1724345" cy="9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EC4B728-988E-B23F-5CEB-EF1035BC9F2E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6425932" y="5448708"/>
            <a:ext cx="1097939" cy="28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0E89211-6E7F-78DD-3031-FD415BB1A58B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8259535" y="4127851"/>
            <a:ext cx="217812" cy="26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F73BDA6-5F10-34DA-CED7-1F1D8ABD97D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8259535" y="3297860"/>
            <a:ext cx="269512" cy="37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53DD5509-E9C4-23E9-5520-DBFAA0168BC8}"/>
              </a:ext>
            </a:extLst>
          </p:cNvPr>
          <p:cNvSpPr txBox="1"/>
          <p:nvPr/>
        </p:nvSpPr>
        <p:spPr>
          <a:xfrm rot="21137958">
            <a:off x="2393461" y="2029781"/>
            <a:ext cx="70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1..3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3210643-E89F-6108-6EA2-90B9E9CAB709}"/>
              </a:ext>
            </a:extLst>
          </p:cNvPr>
          <p:cNvSpPr txBox="1"/>
          <p:nvPr/>
        </p:nvSpPr>
        <p:spPr>
          <a:xfrm>
            <a:off x="5951251" y="176093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1..1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9C9E14F-71B9-C7A5-4E11-8BBF5F6B4352}"/>
              </a:ext>
            </a:extLst>
          </p:cNvPr>
          <p:cNvSpPr txBox="1"/>
          <p:nvPr/>
        </p:nvSpPr>
        <p:spPr>
          <a:xfrm>
            <a:off x="8574913" y="406069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1..1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104B679-6B37-F097-ECF1-4F73DF797F26}"/>
              </a:ext>
            </a:extLst>
          </p:cNvPr>
          <p:cNvSpPr txBox="1"/>
          <p:nvPr/>
        </p:nvSpPr>
        <p:spPr>
          <a:xfrm>
            <a:off x="1572034" y="4464883"/>
            <a:ext cx="70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1..N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CB0EAA3-5829-F2E9-3AB7-99F27B73B1D1}"/>
              </a:ext>
            </a:extLst>
          </p:cNvPr>
          <p:cNvSpPr txBox="1"/>
          <p:nvPr/>
        </p:nvSpPr>
        <p:spPr>
          <a:xfrm>
            <a:off x="2962493" y="5391715"/>
            <a:ext cx="70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1..N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D3965C6-6E8B-66DA-41F6-9E1FC7A4DEB7}"/>
              </a:ext>
            </a:extLst>
          </p:cNvPr>
          <p:cNvSpPr txBox="1"/>
          <p:nvPr/>
        </p:nvSpPr>
        <p:spPr>
          <a:xfrm rot="20381767">
            <a:off x="6486475" y="5295960"/>
            <a:ext cx="70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1..1</a:t>
            </a: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767231D7-78D5-AE70-0C28-41254EF850DB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2389042" y="4294859"/>
            <a:ext cx="1572351" cy="695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F390F177-3FF3-224E-C73C-7E18CCC5DF7C}"/>
              </a:ext>
            </a:extLst>
          </p:cNvPr>
          <p:cNvSpPr txBox="1"/>
          <p:nvPr/>
        </p:nvSpPr>
        <p:spPr>
          <a:xfrm rot="20073613">
            <a:off x="3226979" y="4166385"/>
            <a:ext cx="70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1..N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D640517-B3FE-4313-7A86-E741296EA02A}"/>
              </a:ext>
            </a:extLst>
          </p:cNvPr>
          <p:cNvSpPr txBox="1"/>
          <p:nvPr/>
        </p:nvSpPr>
        <p:spPr>
          <a:xfrm rot="20496301">
            <a:off x="6491502" y="2542477"/>
            <a:ext cx="70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1..1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1DDD110A-697D-3434-F5E4-B8B6BD111ECC}"/>
              </a:ext>
            </a:extLst>
          </p:cNvPr>
          <p:cNvSpPr/>
          <p:nvPr/>
        </p:nvSpPr>
        <p:spPr>
          <a:xfrm rot="19993106">
            <a:off x="3818279" y="3468617"/>
            <a:ext cx="2668318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Report/review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FCA9A29-00F1-D88D-81E4-DC3CBF8E7E86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343483" y="2530042"/>
            <a:ext cx="1254991" cy="56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8CBEB911-D91C-1A17-5232-8F966C4CF63B}"/>
              </a:ext>
            </a:extLst>
          </p:cNvPr>
          <p:cNvSpPr txBox="1"/>
          <p:nvPr/>
        </p:nvSpPr>
        <p:spPr>
          <a:xfrm>
            <a:off x="1137853" y="3765910"/>
            <a:ext cx="70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1..1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5E18AC5-1171-082A-9EC5-798D2C2181B2}"/>
              </a:ext>
            </a:extLst>
          </p:cNvPr>
          <p:cNvSpPr txBox="1"/>
          <p:nvPr/>
        </p:nvSpPr>
        <p:spPr>
          <a:xfrm>
            <a:off x="8529047" y="331519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1..1</a:t>
            </a:r>
          </a:p>
        </p:txBody>
      </p:sp>
      <p:graphicFrame>
        <p:nvGraphicFramePr>
          <p:cNvPr id="74" name="Tableau 5">
            <a:extLst>
              <a:ext uri="{FF2B5EF4-FFF2-40B4-BE49-F238E27FC236}">
                <a16:creationId xmlns:a16="http://schemas.microsoft.com/office/drawing/2014/main" id="{5327B394-A86F-50E9-26B2-360758801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70944"/>
              </p:ext>
            </p:extLst>
          </p:nvPr>
        </p:nvGraphicFramePr>
        <p:xfrm>
          <a:off x="0" y="3268"/>
          <a:ext cx="12192000" cy="57456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277373053"/>
                    </a:ext>
                  </a:extLst>
                </a:gridCol>
              </a:tblGrid>
              <a:tr h="574561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solidFill>
                            <a:srgbClr val="7030A0"/>
                          </a:solidFill>
                        </a:rPr>
                        <a:t>User </a:t>
                      </a:r>
                      <a:r>
                        <a:rPr lang="fr-FR" sz="2400" b="0" dirty="0" err="1">
                          <a:solidFill>
                            <a:srgbClr val="7030A0"/>
                          </a:solidFill>
                        </a:rPr>
                        <a:t>diagram</a:t>
                      </a:r>
                      <a:endParaRPr lang="fr-FR" sz="2400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2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825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182</TotalTime>
  <Words>346</Words>
  <Application>Microsoft Office PowerPoint</Application>
  <PresentationFormat>Grand écran</PresentationFormat>
  <Paragraphs>74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Trebuchet MS</vt:lpstr>
      <vt:lpstr>Wingdings</vt:lpstr>
      <vt:lpstr>Wingdings 3</vt:lpstr>
      <vt:lpstr>Facette</vt:lpstr>
      <vt:lpstr>Car Rent Application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 Application </dc:title>
  <dc:creator>PC</dc:creator>
  <cp:lastModifiedBy>PC</cp:lastModifiedBy>
  <cp:revision>2</cp:revision>
  <dcterms:created xsi:type="dcterms:W3CDTF">2022-10-06T08:50:42Z</dcterms:created>
  <dcterms:modified xsi:type="dcterms:W3CDTF">2022-10-06T11:53:16Z</dcterms:modified>
</cp:coreProperties>
</file>