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250BB-CA49-332C-AD2A-9C26F3CA7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347749-8356-F679-3923-3531C089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2C2378-F771-D2B2-1FB1-42023E89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896E1-9B9C-F89A-95D1-87811FF8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829A80-6E02-C2CA-B3B8-57FD36C4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5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6CFEA-A166-4AFD-1BCA-EC46F3CB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CB7DBC-AA5C-38DC-FF08-24641A14B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ECA73-DDBC-5C4A-E957-8F113C7F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38875-588E-33FF-AC60-CFC44C71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66E320-4ED7-27BC-74C9-03D6A1A8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8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477C8F-7FEB-33C6-2B42-613863176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137455-63F7-B85E-C133-7E8006646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2F0020-A9FD-F153-377F-0757F67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CF7C6-9F0C-C981-C7F1-1BBBD8DD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A348B-977F-88DD-A848-6EAD411F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63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EC079-6DC0-3604-A11C-AF50ACE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6372D2-51EC-D23A-C93B-94CDA1B7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5C212-9014-B2E8-3BF0-0621EAAE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3CB80-9047-77B6-66E3-9A8EAFC1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27463-93E6-B2E4-AF76-C863405F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94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A8030-5276-1E5D-AA56-61BDB690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695BE2-3267-7DE9-F286-BE0F6B96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0BBF21-9A87-B6E4-A92D-E2F374BE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9656F-9330-F160-58F7-6684BFF1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230614-EF6F-74D0-9687-160B4068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14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D15EC-CCCA-1EDF-DDDE-2CE70A24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952839-D2E6-54B9-DDD5-580200F52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7934E-3904-2D85-8F29-3A6F60711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4C94D2-349C-3E6A-6FE5-5F00867B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D0D9DA-F42F-2D41-DE1F-90CC838F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635520-02BF-5FA1-F219-41C98BCB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3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2D4BF-BC9A-4E3A-41DD-E3198D63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20C1CF-249C-A943-E6EE-48E15413D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17F4B3-C5F5-9AAA-CC58-6F76A909A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F52402-A1AF-1825-2D5D-9B2F7D712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A943D9-4DE2-800B-0515-CD8A5AC3B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2C644-3792-35FC-F205-D09912B2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DE0A74-E7F8-E994-089D-0AB5D958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151204-1377-E275-7D9D-FD95D4C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17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CB7AE-2A0C-8646-7311-F8F9CF57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E57065-40C6-D023-7C38-C247928D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6520C3-2482-7CB6-B603-6604F2B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D00EB3-6A7C-C996-838D-B7C60811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1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0CF6EC-8600-9D59-4DF9-8E33AE29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8B6F3D-EB2F-CBA5-9D9E-6EF887B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9BE78C-5C98-A0B5-6929-A9B09AED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3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1EABC-E20B-BAE0-542B-6A4CF2E1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4336A-8FB5-326D-A1EF-354D4CB91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74138-6170-EBE2-A2B3-DF4D8DF1F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AA1D52-3E66-F042-FDDA-07C9D096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2B99C-FA77-908E-96A4-8BDE7249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95FA4-0B3B-AFD8-A434-1993B6A7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44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3735-3C43-AB06-3AC1-50BD6E0C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EC4F43-7FC8-CC39-E20C-6970FBDA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AADF7F-59FC-C313-C63B-992E81B1E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1C44E-D39B-7EF3-9E41-C28E06CA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E7AE3C-58EA-6BDC-74A1-56CB8152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FF227C-8312-A6C7-7604-FE79C02C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4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DA667C-F6C8-023E-4E22-8045C564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6D64F-F932-FAF1-609B-384D8DFE8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0AB49A-1C5B-6DC2-CDB1-643B484EE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64342-F6FD-4859-A622-45E502A7E41A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6AED2-5613-E72F-8DEE-A16633B8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7F5961-A01C-A83C-6752-1E10C879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268B-8832-4ECC-B926-F730F6E35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37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50F5347-8F55-AE22-CB40-9BACCBBB8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05169"/>
              </p:ext>
            </p:extLst>
          </p:nvPr>
        </p:nvGraphicFramePr>
        <p:xfrm>
          <a:off x="1234831" y="695315"/>
          <a:ext cx="1906954" cy="15544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516490947"/>
                    </a:ext>
                  </a:extLst>
                </a:gridCol>
              </a:tblGrid>
              <a:tr h="33770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gym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3642"/>
                  </a:ext>
                </a:extLst>
              </a:tr>
              <a:tr h="1063071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Name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Adress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Id-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number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576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DB77856-D11D-E8CA-8004-615B333DE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06435"/>
              </p:ext>
            </p:extLst>
          </p:nvPr>
        </p:nvGraphicFramePr>
        <p:xfrm>
          <a:off x="7552007" y="4903639"/>
          <a:ext cx="1906953" cy="134548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6953">
                  <a:extLst>
                    <a:ext uri="{9D8B030D-6E8A-4147-A177-3AD203B41FA5}">
                      <a16:colId xmlns:a16="http://schemas.microsoft.com/office/drawing/2014/main" val="2516490947"/>
                    </a:ext>
                  </a:extLst>
                </a:gridCol>
              </a:tblGrid>
              <a:tr h="32944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3642"/>
                  </a:ext>
                </a:extLst>
              </a:tr>
              <a:tr h="97972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Type of sport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5761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985CF895-F344-3458-9932-B5978B5A4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13810"/>
              </p:ext>
            </p:extLst>
          </p:nvPr>
        </p:nvGraphicFramePr>
        <p:xfrm>
          <a:off x="7552006" y="370937"/>
          <a:ext cx="1906954" cy="221509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516490947"/>
                    </a:ext>
                  </a:extLst>
                </a:gridCol>
              </a:tblGrid>
              <a:tr h="47773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3642"/>
                  </a:ext>
                </a:extLst>
              </a:tr>
              <a:tr h="1477679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Unique Identifier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First Name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Last Name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Adress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Birth Date</a:t>
                      </a: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Gender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5761"/>
                  </a:ext>
                </a:extLst>
              </a:tr>
            </a:tbl>
          </a:graphicData>
        </a:graphic>
      </p:graphicFrame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8BDA2FD9-81AD-DE6F-946D-2A40CE472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53959"/>
              </p:ext>
            </p:extLst>
          </p:nvPr>
        </p:nvGraphicFramePr>
        <p:xfrm>
          <a:off x="1318453" y="4514296"/>
          <a:ext cx="1906954" cy="195006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2516490947"/>
                    </a:ext>
                  </a:extLst>
                </a:gridCol>
              </a:tblGrid>
              <a:tr h="48702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3642"/>
                  </a:ext>
                </a:extLst>
              </a:tr>
              <a:tr h="145913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Last Name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First Name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Age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Speciality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65761"/>
                  </a:ext>
                </a:extLst>
              </a:tr>
            </a:tbl>
          </a:graphicData>
        </a:graphic>
      </p:graphicFrame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8FF82DB-98A5-DDAC-0176-41C5FA849366}"/>
              </a:ext>
            </a:extLst>
          </p:cNvPr>
          <p:cNvSpPr/>
          <p:nvPr/>
        </p:nvSpPr>
        <p:spPr>
          <a:xfrm>
            <a:off x="7879471" y="3762316"/>
            <a:ext cx="125202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Attend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3C9D7AD-A522-4EE8-7EAD-3BA9CC6AC85E}"/>
              </a:ext>
            </a:extLst>
          </p:cNvPr>
          <p:cNvSpPr/>
          <p:nvPr/>
        </p:nvSpPr>
        <p:spPr>
          <a:xfrm>
            <a:off x="1562296" y="3203917"/>
            <a:ext cx="125202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DF94323-84AC-6783-57CC-B9B1AEC6DB86}"/>
              </a:ext>
            </a:extLst>
          </p:cNvPr>
          <p:cNvSpPr/>
          <p:nvPr/>
        </p:nvSpPr>
        <p:spPr>
          <a:xfrm>
            <a:off x="4639995" y="1143588"/>
            <a:ext cx="125202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05C53CB-7279-F596-D09B-633546577E75}"/>
              </a:ext>
            </a:extLst>
          </p:cNvPr>
          <p:cNvSpPr/>
          <p:nvPr/>
        </p:nvSpPr>
        <p:spPr>
          <a:xfrm>
            <a:off x="4634523" y="5489329"/>
            <a:ext cx="1252024" cy="450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Lead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B66E5D6-1E0B-A8D2-CE4B-1BCC06CC1A3F}"/>
              </a:ext>
            </a:extLst>
          </p:cNvPr>
          <p:cNvCxnSpPr>
            <a:endCxn id="10" idx="1"/>
          </p:cNvCxnSpPr>
          <p:nvPr/>
        </p:nvCxnSpPr>
        <p:spPr>
          <a:xfrm>
            <a:off x="3141785" y="1368671"/>
            <a:ext cx="1498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304475-DA1F-57F8-4B30-766593A8C3FC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5892019" y="1368671"/>
            <a:ext cx="1659987" cy="10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5470148-7C27-28DE-E802-A6FDE032D3B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188308" y="2249795"/>
            <a:ext cx="0" cy="95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A1AB69D-F171-E404-7FFD-D077312EE2F2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188308" y="3654083"/>
            <a:ext cx="83622" cy="86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1B95F03-3D79-2D09-D602-93CA6E727C5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225407" y="5489328"/>
            <a:ext cx="1409116" cy="225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EC4B728-988E-B23F-5CEB-EF1035BC9F2E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5886547" y="5576381"/>
            <a:ext cx="1665460" cy="13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0E89211-6E7F-78DD-3031-FD415BB1A58B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505483" y="4212482"/>
            <a:ext cx="0" cy="69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F73BDA6-5F10-34DA-CED7-1F1D8ABD97D2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8505483" y="2586027"/>
            <a:ext cx="0" cy="117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3DD5509-E9C4-23E9-5520-DBFAA0168BC8}"/>
              </a:ext>
            </a:extLst>
          </p:cNvPr>
          <p:cNvSpPr txBox="1"/>
          <p:nvPr/>
        </p:nvSpPr>
        <p:spPr>
          <a:xfrm>
            <a:off x="3277771" y="872197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1..N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3210643-E89F-6108-6EA2-90B9E9CAB709}"/>
              </a:ext>
            </a:extLst>
          </p:cNvPr>
          <p:cNvSpPr txBox="1"/>
          <p:nvPr/>
        </p:nvSpPr>
        <p:spPr>
          <a:xfrm>
            <a:off x="6330462" y="10732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1..1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139A75-EF2B-E32F-424F-E3C58BE70679}"/>
              </a:ext>
            </a:extLst>
          </p:cNvPr>
          <p:cNvSpPr txBox="1"/>
          <p:nvPr/>
        </p:nvSpPr>
        <p:spPr>
          <a:xfrm>
            <a:off x="8736184" y="278742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1..N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9C9E14F-71B9-C7A5-4E11-8BBF5F6B4352}"/>
              </a:ext>
            </a:extLst>
          </p:cNvPr>
          <p:cNvSpPr txBox="1"/>
          <p:nvPr/>
        </p:nvSpPr>
        <p:spPr>
          <a:xfrm>
            <a:off x="8505483" y="451429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1..20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CB17BFD-A3FD-69C4-CD10-058462089398}"/>
              </a:ext>
            </a:extLst>
          </p:cNvPr>
          <p:cNvSpPr txBox="1"/>
          <p:nvPr/>
        </p:nvSpPr>
        <p:spPr>
          <a:xfrm>
            <a:off x="1526342" y="2242660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1..N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104B679-6B37-F097-ECF1-4F73DF797F26}"/>
              </a:ext>
            </a:extLst>
          </p:cNvPr>
          <p:cNvSpPr txBox="1"/>
          <p:nvPr/>
        </p:nvSpPr>
        <p:spPr>
          <a:xfrm>
            <a:off x="1674443" y="4177921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1..N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CB0EAA3-5829-F2E9-3AB7-99F27B73B1D1}"/>
              </a:ext>
            </a:extLst>
          </p:cNvPr>
          <p:cNvSpPr txBox="1"/>
          <p:nvPr/>
        </p:nvSpPr>
        <p:spPr>
          <a:xfrm>
            <a:off x="3301218" y="5207049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1..N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D3965C6-6E8B-66DA-41F6-9E1FC7A4DEB7}"/>
              </a:ext>
            </a:extLst>
          </p:cNvPr>
          <p:cNvSpPr txBox="1"/>
          <p:nvPr/>
        </p:nvSpPr>
        <p:spPr>
          <a:xfrm>
            <a:off x="6247081" y="5207049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1..2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67231D7-78D5-AE70-0C28-41254EF850DB}"/>
              </a:ext>
            </a:extLst>
          </p:cNvPr>
          <p:cNvCxnSpPr/>
          <p:nvPr/>
        </p:nvCxnSpPr>
        <p:spPr>
          <a:xfrm flipV="1">
            <a:off x="3225407" y="2586027"/>
            <a:ext cx="4326599" cy="197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F390F177-3FF3-224E-C73C-7E18CCC5DF7C}"/>
              </a:ext>
            </a:extLst>
          </p:cNvPr>
          <p:cNvSpPr txBox="1"/>
          <p:nvPr/>
        </p:nvSpPr>
        <p:spPr>
          <a:xfrm>
            <a:off x="3402815" y="4379036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1..N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D640517-B3FE-4313-7A86-E741296EA02A}"/>
              </a:ext>
            </a:extLst>
          </p:cNvPr>
          <p:cNvSpPr txBox="1"/>
          <p:nvPr/>
        </p:nvSpPr>
        <p:spPr>
          <a:xfrm>
            <a:off x="6736079" y="2418091"/>
            <a:ext cx="70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661825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61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</dc:creator>
  <cp:lastModifiedBy>PC</cp:lastModifiedBy>
  <cp:revision>1</cp:revision>
  <dcterms:created xsi:type="dcterms:W3CDTF">2022-10-03T11:55:42Z</dcterms:created>
  <dcterms:modified xsi:type="dcterms:W3CDTF">2022-10-04T13:29:52Z</dcterms:modified>
</cp:coreProperties>
</file>