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60FE7-8B48-4346-9F38-5511B735FDE0}" type="datetimeFigureOut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2154D-8989-481E-89E1-AA091E8A98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B162-B94A-4D05-8570-1E35A79DD206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3E770-54A2-459B-8F2E-610D3C1797AF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3F8B-1DCB-4762-BC5A-FA0C0DAAA021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13C8-33EE-4387-9567-20AB9C1892CD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E877-DE0A-4EF2-B2ED-BD99BCC95B10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ADC-73A3-4755-AD34-589F0ACD368B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8845-B081-47E5-B4CA-7A4A411B5ACD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3D5F-4ABD-4500-BA49-C300060FCC7E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794F-4566-413A-B647-28C5CA31FC8F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1C47-B70C-40B2-9F5D-3BB957EAFA98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E9A3-68FE-465B-BFDB-31323F0845B7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7E0EA-5487-44CE-A035-E92E02601C54}" type="datetime1">
              <a:rPr lang="en-US" smtClean="0"/>
              <a:pPr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8A50-F387-4C78-9013-B05A7D30F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76199"/>
            <a:ext cx="8686800" cy="533401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non-CT images, Adjust the parameters!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762000"/>
            <a:ext cx="8686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cs typeface="Times New Roman" pitchFamily="18" charset="0"/>
              </a:rPr>
              <a:t>Default parameters are set for CT. IBEX CT number=Hounsfield Unit+1000.  </a:t>
            </a:r>
          </a:p>
          <a:p>
            <a:r>
              <a:rPr lang="en-US" sz="2000" b="1" dirty="0" smtClean="0">
                <a:cs typeface="Times New Roman" pitchFamily="18" charset="0"/>
              </a:rPr>
              <a:t> 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For non-CT modality images, users must adjust the parameters to get the meaningful result. See Page2 for example.</a:t>
            </a:r>
          </a:p>
          <a:p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After adjusting parameters,  test to see if parameters are reasonable.  See page3 for example</a:t>
            </a:r>
            <a:r>
              <a:rPr lang="en-US" sz="2000" dirty="0" smtClean="0"/>
              <a:t>. 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For changing the parameter permanently, modify the file *.INI.   </a:t>
            </a:r>
          </a:p>
          <a:p>
            <a:r>
              <a:rPr lang="en-US" dirty="0" smtClean="0"/>
              <a:t>	For features, INI file is at </a:t>
            </a:r>
          </a:p>
          <a:p>
            <a:pPr marL="914400" indent="-914400"/>
            <a:r>
              <a:rPr lang="en-US" dirty="0" smtClean="0"/>
              <a:t>	\(</a:t>
            </a:r>
            <a:r>
              <a:rPr lang="en-US" dirty="0" err="1" smtClean="0"/>
              <a:t>RootPath</a:t>
            </a:r>
            <a:r>
              <a:rPr lang="en-US" dirty="0" smtClean="0"/>
              <a:t>\</a:t>
            </a:r>
            <a:r>
              <a:rPr lang="en-US" dirty="0" err="1" smtClean="0"/>
              <a:t>IBEX_mcr</a:t>
            </a:r>
            <a:r>
              <a:rPr lang="en-US" dirty="0" smtClean="0"/>
              <a:t>\Work\</a:t>
            </a:r>
            <a:r>
              <a:rPr lang="en-US" dirty="0" err="1" smtClean="0"/>
              <a:t>MyProgram</a:t>
            </a:r>
            <a:r>
              <a:rPr lang="en-US" dirty="0" smtClean="0"/>
              <a:t>\</a:t>
            </a:r>
            <a:r>
              <a:rPr lang="en-US" dirty="0" err="1" smtClean="0"/>
              <a:t>Matlab</a:t>
            </a:r>
            <a:r>
              <a:rPr lang="en-US" dirty="0" smtClean="0"/>
              <a:t>\</a:t>
            </a:r>
            <a:r>
              <a:rPr lang="en-US" dirty="0" err="1" smtClean="0"/>
              <a:t>ImageFeatureOutcomeAnalysis</a:t>
            </a:r>
            <a:r>
              <a:rPr lang="en-US" dirty="0" smtClean="0"/>
              <a:t>\</a:t>
            </a:r>
            <a:r>
              <a:rPr lang="en-US" dirty="0" err="1" smtClean="0"/>
              <a:t>FeatureAlgorithm</a:t>
            </a:r>
            <a:r>
              <a:rPr lang="en-US" dirty="0" smtClean="0"/>
              <a:t>\Category\(Feature)\(Feature).INI</a:t>
            </a:r>
          </a:p>
          <a:p>
            <a:r>
              <a:rPr lang="en-US" dirty="0" smtClean="0"/>
              <a:t>	For preprocess, INI file is at </a:t>
            </a:r>
          </a:p>
          <a:p>
            <a:pPr marL="914400" indent="-914400"/>
            <a:r>
              <a:rPr lang="en-US" dirty="0" smtClean="0"/>
              <a:t>	\(</a:t>
            </a:r>
            <a:r>
              <a:rPr lang="en-US" dirty="0" err="1" smtClean="0"/>
              <a:t>RootPath</a:t>
            </a:r>
            <a:r>
              <a:rPr lang="en-US" dirty="0" smtClean="0"/>
              <a:t>\</a:t>
            </a:r>
            <a:r>
              <a:rPr lang="en-US" dirty="0" err="1" smtClean="0"/>
              <a:t>IBEX_mcr</a:t>
            </a:r>
            <a:r>
              <a:rPr lang="en-US" dirty="0" smtClean="0"/>
              <a:t>\Work\</a:t>
            </a:r>
            <a:r>
              <a:rPr lang="en-US" dirty="0" err="1" smtClean="0"/>
              <a:t>MyProgram</a:t>
            </a:r>
            <a:r>
              <a:rPr lang="en-US" dirty="0" smtClean="0"/>
              <a:t>\</a:t>
            </a:r>
            <a:r>
              <a:rPr lang="en-US" dirty="0" err="1" smtClean="0"/>
              <a:t>Matlab</a:t>
            </a:r>
            <a:r>
              <a:rPr lang="en-US" dirty="0" smtClean="0"/>
              <a:t>\</a:t>
            </a:r>
            <a:r>
              <a:rPr lang="en-US" dirty="0" err="1" smtClean="0"/>
              <a:t>ImageFeatureOutcomeAnalysis</a:t>
            </a:r>
            <a:r>
              <a:rPr lang="en-US" dirty="0" smtClean="0"/>
              <a:t>\</a:t>
            </a:r>
            <a:r>
              <a:rPr lang="en-US" dirty="0" err="1" smtClean="0"/>
              <a:t>FeatureAlgorithm</a:t>
            </a:r>
            <a:r>
              <a:rPr lang="en-US" dirty="0" smtClean="0"/>
              <a:t>\Preprocess\(Preprocess).INI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600"/>
            <a:ext cx="349741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52400"/>
            <a:ext cx="24669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303016" y="2786109"/>
            <a:ext cx="381000" cy="228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6"/>
          </p:cNvCxnSpPr>
          <p:nvPr/>
        </p:nvCxnSpPr>
        <p:spPr>
          <a:xfrm flipV="1">
            <a:off x="2684016" y="2133600"/>
            <a:ext cx="2268984" cy="76680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67000" y="2895600"/>
            <a:ext cx="2286000" cy="2057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609975"/>
            <a:ext cx="24669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3962400" y="2069068"/>
            <a:ext cx="42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00" y="4267200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PET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533400"/>
            <a:ext cx="4380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Example how </a:t>
            </a:r>
            <a:r>
              <a:rPr lang="en-US" sz="2000" b="1" dirty="0" smtClean="0"/>
              <a:t>to adjust the parameters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A50-F387-4C78-9013-B05A7D30F94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686175"/>
            <a:ext cx="3701478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686174"/>
            <a:ext cx="3810000" cy="299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419600" y="392668"/>
            <a:ext cx="4102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Example </a:t>
            </a:r>
            <a:r>
              <a:rPr lang="en-US" sz="2000" b="1" dirty="0" smtClean="0"/>
              <a:t>how </a:t>
            </a:r>
            <a:r>
              <a:rPr lang="en-US" sz="2000" b="1" dirty="0" smtClean="0"/>
              <a:t>to test the parameters </a:t>
            </a: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78528"/>
            <a:ext cx="3276600" cy="342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895600" y="685800"/>
            <a:ext cx="381000" cy="228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7843" y="1371600"/>
            <a:ext cx="503755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143000" y="4419600"/>
            <a:ext cx="3113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Histogram from CT parameters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040309" y="4385846"/>
            <a:ext cx="3113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Histogram from PET parameters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5200" y="2133600"/>
            <a:ext cx="3810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76600" y="2895600"/>
            <a:ext cx="2362200" cy="7620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38800" y="2895600"/>
            <a:ext cx="1371600" cy="7620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96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M.D. Anderson Cancer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explore feature algorithms</dc:title>
  <dc:creator>Joy Zhang</dc:creator>
  <cp:lastModifiedBy>Joy Zhang</cp:lastModifiedBy>
  <cp:revision>15</cp:revision>
  <dcterms:created xsi:type="dcterms:W3CDTF">2014-08-11T16:27:09Z</dcterms:created>
  <dcterms:modified xsi:type="dcterms:W3CDTF">2014-08-18T16:12:07Z</dcterms:modified>
</cp:coreProperties>
</file>