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A0A8-73A6-44D1-8AA5-293FB631AA50}" type="datetimeFigureOut">
              <a:rPr lang="en-US" smtClean="0"/>
              <a:pPr/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8A50-F387-4C78-9013-B05A7D30F9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A0A8-73A6-44D1-8AA5-293FB631AA50}" type="datetimeFigureOut">
              <a:rPr lang="en-US" smtClean="0"/>
              <a:pPr/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8A50-F387-4C78-9013-B05A7D30F9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A0A8-73A6-44D1-8AA5-293FB631AA50}" type="datetimeFigureOut">
              <a:rPr lang="en-US" smtClean="0"/>
              <a:pPr/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8A50-F387-4C78-9013-B05A7D30F9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A0A8-73A6-44D1-8AA5-293FB631AA50}" type="datetimeFigureOut">
              <a:rPr lang="en-US" smtClean="0"/>
              <a:pPr/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8A50-F387-4C78-9013-B05A7D30F9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A0A8-73A6-44D1-8AA5-293FB631AA50}" type="datetimeFigureOut">
              <a:rPr lang="en-US" smtClean="0"/>
              <a:pPr/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8A50-F387-4C78-9013-B05A7D30F9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A0A8-73A6-44D1-8AA5-293FB631AA50}" type="datetimeFigureOut">
              <a:rPr lang="en-US" smtClean="0"/>
              <a:pPr/>
              <a:t>8/18/2014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8A50-F387-4C78-9013-B05A7D30F9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A0A8-73A6-44D1-8AA5-293FB631AA50}" type="datetimeFigureOut">
              <a:rPr lang="en-US" smtClean="0"/>
              <a:pPr/>
              <a:t>8/18/2014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8A50-F387-4C78-9013-B05A7D30F9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A0A8-73A6-44D1-8AA5-293FB631AA50}" type="datetimeFigureOut">
              <a:rPr lang="en-US" smtClean="0"/>
              <a:pPr/>
              <a:t>8/18/2014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8A50-F387-4C78-9013-B05A7D30F9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A0A8-73A6-44D1-8AA5-293FB631AA50}" type="datetimeFigureOut">
              <a:rPr lang="en-US" smtClean="0"/>
              <a:pPr/>
              <a:t>8/18/2014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8A50-F387-4C78-9013-B05A7D30F9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A0A8-73A6-44D1-8AA5-293FB631AA50}" type="datetimeFigureOut">
              <a:rPr lang="en-US" smtClean="0"/>
              <a:pPr/>
              <a:t>8/18/2014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8A50-F387-4C78-9013-B05A7D30F9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A0A8-73A6-44D1-8AA5-293FB631AA50}" type="datetimeFigureOut">
              <a:rPr lang="en-US" smtClean="0"/>
              <a:pPr/>
              <a:t>8/18/2014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8A50-F387-4C78-9013-B05A7D30F9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CA0A8-73A6-44D1-8AA5-293FB631AA50}" type="datetimeFigureOut">
              <a:rPr lang="en-US" smtClean="0"/>
              <a:pPr/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78A50-F387-4C78-9013-B05A7D30F94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33825" y="2514600"/>
            <a:ext cx="2466975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76199"/>
            <a:ext cx="8153400" cy="533401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How to explore feature algorithms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762000"/>
            <a:ext cx="8610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Method 1: Check algorithm and parameter description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How: Select algorithms -&gt; Click     icon</a:t>
            </a:r>
            <a:r>
              <a:rPr lang="en-US" dirty="0"/>
              <a:t> </a:t>
            </a:r>
            <a:r>
              <a:rPr lang="en-US" dirty="0" smtClean="0"/>
              <a:t>-&gt; Click     icon 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676400"/>
            <a:ext cx="30351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2286000" y="4419600"/>
            <a:ext cx="381000" cy="228600"/>
          </a:xfrm>
          <a:prstGeom prst="ellipse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991225" y="2667000"/>
            <a:ext cx="381000" cy="381000"/>
          </a:xfrm>
          <a:prstGeom prst="ellipse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1800" y="2667000"/>
            <a:ext cx="1905000" cy="2682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Straight Arrow Connector 18"/>
          <p:cNvCxnSpPr/>
          <p:nvPr/>
        </p:nvCxnSpPr>
        <p:spPr>
          <a:xfrm>
            <a:off x="3581400" y="4114800"/>
            <a:ext cx="381000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400800" y="4114800"/>
            <a:ext cx="381000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67225" y="1219200"/>
            <a:ext cx="2095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14135" y="1189422"/>
            <a:ext cx="20002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76199"/>
            <a:ext cx="8153400" cy="533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How to explore feature algorithms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762000"/>
            <a:ext cx="8839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Method 2: Test the algorithm to review intermediate data and result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How: Select algorithms -&gt; Click           icon   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600200"/>
            <a:ext cx="30351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2362200" y="4876800"/>
            <a:ext cx="381000" cy="228600"/>
          </a:xfrm>
          <a:prstGeom prst="ellipse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4648200"/>
            <a:ext cx="2553719" cy="197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4648200"/>
            <a:ext cx="2784819" cy="1981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cxnSp>
        <p:nvCxnSpPr>
          <p:cNvPr id="17" name="Straight Arrow Connector 16"/>
          <p:cNvCxnSpPr/>
          <p:nvPr/>
        </p:nvCxnSpPr>
        <p:spPr>
          <a:xfrm>
            <a:off x="3124200" y="4114800"/>
            <a:ext cx="381000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505200" y="1600200"/>
            <a:ext cx="5486400" cy="510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57600" y="1632830"/>
            <a:ext cx="4419600" cy="2939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82853" y="1183133"/>
            <a:ext cx="4953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49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How to explore feature algorithms</vt:lpstr>
      <vt:lpstr>Slide 2</vt:lpstr>
    </vt:vector>
  </TitlesOfParts>
  <Company>M.D. Anderson Cancer Center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explore feature algorithms</dc:title>
  <dc:creator>Joy Zhang</dc:creator>
  <cp:lastModifiedBy>Joy Zhang</cp:lastModifiedBy>
  <cp:revision>7</cp:revision>
  <dcterms:created xsi:type="dcterms:W3CDTF">2014-08-11T16:27:09Z</dcterms:created>
  <dcterms:modified xsi:type="dcterms:W3CDTF">2014-08-18T15:21:03Z</dcterms:modified>
</cp:coreProperties>
</file>