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504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B9DF-E27C-4717-9D6D-F36EBF3560FD}" type="datetimeFigureOut">
              <a:rPr lang="pt-BR" smtClean="0"/>
              <a:t>17/08/2015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8998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B9DF-E27C-4717-9D6D-F36EBF3560FD}" type="datetimeFigureOut">
              <a:rPr lang="pt-BR" smtClean="0"/>
              <a:t>17/08/2015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51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B9DF-E27C-4717-9D6D-F36EBF3560FD}" type="datetimeFigureOut">
              <a:rPr lang="pt-BR" smtClean="0"/>
              <a:t>17/08/2015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2740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B9DF-E27C-4717-9D6D-F36EBF3560FD}" type="datetimeFigureOut">
              <a:rPr lang="pt-BR" smtClean="0"/>
              <a:t>17/08/2015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9409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B9DF-E27C-4717-9D6D-F36EBF3560FD}" type="datetimeFigureOut">
              <a:rPr lang="pt-BR" smtClean="0"/>
              <a:t>17/08/2015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582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B9DF-E27C-4717-9D6D-F36EBF3560FD}" type="datetimeFigureOut">
              <a:rPr lang="pt-BR" smtClean="0"/>
              <a:t>17/08/2015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5796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B9DF-E27C-4717-9D6D-F36EBF3560FD}" type="datetimeFigureOut">
              <a:rPr lang="pt-BR" smtClean="0"/>
              <a:t>17/08/2015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81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B9DF-E27C-4717-9D6D-F36EBF3560FD}" type="datetimeFigureOut">
              <a:rPr lang="pt-BR" smtClean="0"/>
              <a:t>17/08/2015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5512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B9DF-E27C-4717-9D6D-F36EBF3560FD}" type="datetimeFigureOut">
              <a:rPr lang="pt-BR" smtClean="0"/>
              <a:t>17/08/2015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91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B9DF-E27C-4717-9D6D-F36EBF3560FD}" type="datetimeFigureOut">
              <a:rPr lang="pt-BR" smtClean="0"/>
              <a:t>17/08/2015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1855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B9DF-E27C-4717-9D6D-F36EBF3560FD}" type="datetimeFigureOut">
              <a:rPr lang="pt-BR" smtClean="0"/>
              <a:t>17/08/2015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2706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AB9DF-E27C-4717-9D6D-F36EBF3560FD}" type="datetimeFigureOut">
              <a:rPr lang="pt-BR" smtClean="0"/>
              <a:t>17/08/2015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4771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ágono 6"/>
          <p:cNvSpPr/>
          <p:nvPr/>
        </p:nvSpPr>
        <p:spPr>
          <a:xfrm>
            <a:off x="1062681" y="1194486"/>
            <a:ext cx="1260000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Análise de negócio</a:t>
            </a:r>
            <a:endParaRPr lang="pt-BR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Divisa 9"/>
          <p:cNvSpPr/>
          <p:nvPr/>
        </p:nvSpPr>
        <p:spPr>
          <a:xfrm>
            <a:off x="6142653" y="1193085"/>
            <a:ext cx="1260000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Instalação</a:t>
            </a:r>
            <a:endParaRPr lang="pt-BR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Divisa 10"/>
          <p:cNvSpPr/>
          <p:nvPr/>
        </p:nvSpPr>
        <p:spPr>
          <a:xfrm>
            <a:off x="5148649" y="1193085"/>
            <a:ext cx="1260000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Avaliação</a:t>
            </a:r>
            <a:endParaRPr lang="pt-BR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Divisa 11"/>
          <p:cNvSpPr/>
          <p:nvPr/>
        </p:nvSpPr>
        <p:spPr>
          <a:xfrm>
            <a:off x="4074059" y="1193085"/>
            <a:ext cx="1313098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Modelagem</a:t>
            </a:r>
            <a:endParaRPr lang="pt-BR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Divisa 12"/>
          <p:cNvSpPr/>
          <p:nvPr/>
        </p:nvSpPr>
        <p:spPr>
          <a:xfrm>
            <a:off x="3105665" y="1193085"/>
            <a:ext cx="1260000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Preparação dos dados</a:t>
            </a:r>
            <a:endParaRPr lang="pt-BR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Divisa 13"/>
          <p:cNvSpPr/>
          <p:nvPr/>
        </p:nvSpPr>
        <p:spPr>
          <a:xfrm>
            <a:off x="2084173" y="1194486"/>
            <a:ext cx="1260000" cy="484632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Análise de dados</a:t>
            </a:r>
            <a:endParaRPr lang="pt-BR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Fluxograma: Processo predefinido 14"/>
          <p:cNvSpPr/>
          <p:nvPr/>
        </p:nvSpPr>
        <p:spPr>
          <a:xfrm>
            <a:off x="1058367" y="2004597"/>
            <a:ext cx="1025805" cy="61264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Coletar dados</a:t>
            </a:r>
            <a:endParaRPr lang="pt-BR" sz="800" dirty="0"/>
          </a:p>
        </p:txBody>
      </p:sp>
      <p:sp>
        <p:nvSpPr>
          <p:cNvPr id="16" name="Fluxograma: Processo predefinido 15"/>
          <p:cNvSpPr/>
          <p:nvPr/>
        </p:nvSpPr>
        <p:spPr>
          <a:xfrm>
            <a:off x="1051898" y="2942724"/>
            <a:ext cx="1032274" cy="61264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Descrever os dados</a:t>
            </a:r>
            <a:endParaRPr lang="pt-BR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Fluxograma: Processo predefinido 16"/>
          <p:cNvSpPr/>
          <p:nvPr/>
        </p:nvSpPr>
        <p:spPr>
          <a:xfrm>
            <a:off x="1058368" y="3880851"/>
            <a:ext cx="1025804" cy="61264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Explorar os dados</a:t>
            </a:r>
            <a:endParaRPr lang="pt-BR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Fluxograma: Processo predefinido 17"/>
          <p:cNvSpPr/>
          <p:nvPr/>
        </p:nvSpPr>
        <p:spPr>
          <a:xfrm>
            <a:off x="1051898" y="4818978"/>
            <a:ext cx="1032274" cy="61264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Analisar a qualidade dos dados</a:t>
            </a:r>
            <a:endParaRPr lang="pt-BR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Conector reto 21"/>
          <p:cNvCxnSpPr>
            <a:stCxn id="14" idx="2"/>
            <a:endCxn id="15" idx="0"/>
          </p:cNvCxnSpPr>
          <p:nvPr/>
        </p:nvCxnSpPr>
        <p:spPr>
          <a:xfrm rot="5400000">
            <a:off x="1919404" y="1330985"/>
            <a:ext cx="325479" cy="10217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 flipH="1">
            <a:off x="1509098" y="2617245"/>
            <a:ext cx="4313" cy="315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 flipH="1">
            <a:off x="1515568" y="3555372"/>
            <a:ext cx="4313" cy="315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 flipH="1">
            <a:off x="1515568" y="4483860"/>
            <a:ext cx="4313" cy="315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em curva 31"/>
          <p:cNvCxnSpPr/>
          <p:nvPr/>
        </p:nvCxnSpPr>
        <p:spPr>
          <a:xfrm>
            <a:off x="2084172" y="2309624"/>
            <a:ext cx="280086" cy="277699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em curva 33"/>
          <p:cNvCxnSpPr/>
          <p:nvPr/>
        </p:nvCxnSpPr>
        <p:spPr>
          <a:xfrm>
            <a:off x="2075547" y="3217829"/>
            <a:ext cx="280086" cy="277699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em curva 34"/>
          <p:cNvCxnSpPr/>
          <p:nvPr/>
        </p:nvCxnSpPr>
        <p:spPr>
          <a:xfrm>
            <a:off x="2084172" y="4126034"/>
            <a:ext cx="280086" cy="277699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em curva 35"/>
          <p:cNvCxnSpPr/>
          <p:nvPr/>
        </p:nvCxnSpPr>
        <p:spPr>
          <a:xfrm>
            <a:off x="2042595" y="5034239"/>
            <a:ext cx="280086" cy="277699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uxograma: Documento 36"/>
          <p:cNvSpPr/>
          <p:nvPr/>
        </p:nvSpPr>
        <p:spPr>
          <a:xfrm>
            <a:off x="2377644" y="2305654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Relatório de coleta inicial de dados</a:t>
            </a:r>
            <a:endParaRPr lang="pt-BR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Fluxograma: Documento 39"/>
          <p:cNvSpPr/>
          <p:nvPr/>
        </p:nvSpPr>
        <p:spPr>
          <a:xfrm>
            <a:off x="2377644" y="4124956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Relatório de exploração dos dados</a:t>
            </a:r>
            <a:endParaRPr lang="pt-BR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Fluxograma: Documento 40"/>
          <p:cNvSpPr/>
          <p:nvPr/>
        </p:nvSpPr>
        <p:spPr>
          <a:xfrm>
            <a:off x="2322681" y="5034239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Relatório de qualidade dos dados</a:t>
            </a:r>
            <a:endParaRPr lang="pt-BR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Fluxograma: Documento 42"/>
          <p:cNvSpPr/>
          <p:nvPr/>
        </p:nvSpPr>
        <p:spPr>
          <a:xfrm>
            <a:off x="2364258" y="3215305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Relatório descritivo dos dados</a:t>
            </a:r>
            <a:endParaRPr lang="pt-BR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Fluxograma: Documento 45"/>
          <p:cNvSpPr/>
          <p:nvPr/>
        </p:nvSpPr>
        <p:spPr>
          <a:xfrm>
            <a:off x="6941406" y="3217829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Custos e benefícios</a:t>
            </a:r>
            <a:endParaRPr lang="pt-BR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7" name="Conector reto 56"/>
          <p:cNvCxnSpPr/>
          <p:nvPr/>
        </p:nvCxnSpPr>
        <p:spPr>
          <a:xfrm>
            <a:off x="6712806" y="3464814"/>
            <a:ext cx="230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61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48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abevieira</dc:creator>
  <cp:lastModifiedBy>abevieira</cp:lastModifiedBy>
  <cp:revision>7</cp:revision>
  <dcterms:created xsi:type="dcterms:W3CDTF">2015-08-16T20:55:41Z</dcterms:created>
  <dcterms:modified xsi:type="dcterms:W3CDTF">2015-08-18T00:37:09Z</dcterms:modified>
</cp:coreProperties>
</file>