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99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1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74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40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8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79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81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51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91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85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70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7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ágono 6"/>
          <p:cNvSpPr/>
          <p:nvPr/>
        </p:nvSpPr>
        <p:spPr>
          <a:xfrm>
            <a:off x="1062681" y="1194486"/>
            <a:ext cx="1260000" cy="484632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Análise de negócio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Divisa 9"/>
          <p:cNvSpPr/>
          <p:nvPr/>
        </p:nvSpPr>
        <p:spPr>
          <a:xfrm>
            <a:off x="6142653" y="11930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Instalação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Divisa 10"/>
          <p:cNvSpPr/>
          <p:nvPr/>
        </p:nvSpPr>
        <p:spPr>
          <a:xfrm>
            <a:off x="5148649" y="11930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Avaliação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Divisa 11"/>
          <p:cNvSpPr/>
          <p:nvPr/>
        </p:nvSpPr>
        <p:spPr>
          <a:xfrm>
            <a:off x="4074059" y="1193085"/>
            <a:ext cx="131309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Modelagem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Divisa 12"/>
          <p:cNvSpPr/>
          <p:nvPr/>
        </p:nvSpPr>
        <p:spPr>
          <a:xfrm>
            <a:off x="3105665" y="11930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Preparação dos dados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Divisa 13"/>
          <p:cNvSpPr/>
          <p:nvPr/>
        </p:nvSpPr>
        <p:spPr>
          <a:xfrm>
            <a:off x="2084173" y="1194486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Análise de dados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Fluxograma: Processo predefinido 14"/>
          <p:cNvSpPr/>
          <p:nvPr/>
        </p:nvSpPr>
        <p:spPr>
          <a:xfrm>
            <a:off x="1058367" y="2004597"/>
            <a:ext cx="1025805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Determinar os objetivos de negócio</a:t>
            </a:r>
            <a:endParaRPr lang="pt-BR" sz="800" dirty="0"/>
          </a:p>
        </p:txBody>
      </p:sp>
      <p:sp>
        <p:nvSpPr>
          <p:cNvPr id="16" name="Fluxograma: Processo predefinido 15"/>
          <p:cNvSpPr/>
          <p:nvPr/>
        </p:nvSpPr>
        <p:spPr>
          <a:xfrm>
            <a:off x="1051898" y="2942724"/>
            <a:ext cx="103227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Avaliar a situação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uxograma: Processo predefinido 16"/>
          <p:cNvSpPr/>
          <p:nvPr/>
        </p:nvSpPr>
        <p:spPr>
          <a:xfrm>
            <a:off x="1058368" y="3880851"/>
            <a:ext cx="102580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Determinar </a:t>
            </a:r>
            <a:r>
              <a:rPr lang="pt-BR" sz="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objetivos de Mineração </a:t>
            </a:r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uxograma: Processo predefinido 17"/>
          <p:cNvSpPr/>
          <p:nvPr/>
        </p:nvSpPr>
        <p:spPr>
          <a:xfrm>
            <a:off x="1051898" y="4818978"/>
            <a:ext cx="103227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Desenvolver o plano do projeto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Conector reto 21"/>
          <p:cNvCxnSpPr/>
          <p:nvPr/>
        </p:nvCxnSpPr>
        <p:spPr>
          <a:xfrm flipH="1">
            <a:off x="1511255" y="1677717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1509098" y="2617245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H="1">
            <a:off x="1515568" y="3555372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1515568" y="4483860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1"/>
          <p:cNvCxnSpPr/>
          <p:nvPr/>
        </p:nvCxnSpPr>
        <p:spPr>
          <a:xfrm>
            <a:off x="2084172" y="2309624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>
            <a:off x="2075547" y="3217829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/>
          <p:nvPr/>
        </p:nvCxnSpPr>
        <p:spPr>
          <a:xfrm>
            <a:off x="2084172" y="4126034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em curva 35"/>
          <p:cNvCxnSpPr/>
          <p:nvPr/>
        </p:nvCxnSpPr>
        <p:spPr>
          <a:xfrm>
            <a:off x="2075547" y="5034239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Documento 36"/>
          <p:cNvSpPr/>
          <p:nvPr/>
        </p:nvSpPr>
        <p:spPr>
          <a:xfrm>
            <a:off x="2377644" y="2305654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uxograma: Documento 37"/>
          <p:cNvSpPr/>
          <p:nvPr/>
        </p:nvSpPr>
        <p:spPr>
          <a:xfrm>
            <a:off x="3507258" y="4124956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Critério de sucesso para a Mineração de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uxograma: Documento 38"/>
          <p:cNvSpPr/>
          <p:nvPr/>
        </p:nvSpPr>
        <p:spPr>
          <a:xfrm>
            <a:off x="3507258" y="3209694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Requisitos, assunções e restrições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Fluxograma: Documento 39"/>
          <p:cNvSpPr/>
          <p:nvPr/>
        </p:nvSpPr>
        <p:spPr>
          <a:xfrm>
            <a:off x="2369406" y="4124956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Objetivos de Mineração de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uxograma: Documento 40"/>
          <p:cNvSpPr/>
          <p:nvPr/>
        </p:nvSpPr>
        <p:spPr>
          <a:xfrm>
            <a:off x="2364258" y="4982787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Plano do projeto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Fluxograma: Documento 41"/>
          <p:cNvSpPr/>
          <p:nvPr/>
        </p:nvSpPr>
        <p:spPr>
          <a:xfrm>
            <a:off x="3503137" y="4982787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Avaliação inicial de ferramentas e técnicas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Fluxograma: Documento 42"/>
          <p:cNvSpPr/>
          <p:nvPr/>
        </p:nvSpPr>
        <p:spPr>
          <a:xfrm>
            <a:off x="2364258" y="3215305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Inventário de recursos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Fluxograma: Documento 43"/>
          <p:cNvSpPr/>
          <p:nvPr/>
        </p:nvSpPr>
        <p:spPr>
          <a:xfrm>
            <a:off x="3507258" y="2305654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Objetivos de negócio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Fluxograma: Documento 44"/>
          <p:cNvSpPr/>
          <p:nvPr/>
        </p:nvSpPr>
        <p:spPr>
          <a:xfrm>
            <a:off x="4655406" y="3212171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Riscos e contingências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Fluxograma: Documento 45"/>
          <p:cNvSpPr/>
          <p:nvPr/>
        </p:nvSpPr>
        <p:spPr>
          <a:xfrm>
            <a:off x="6941406" y="3217829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Custos e benefícios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Fluxograma: Documento 46"/>
          <p:cNvSpPr/>
          <p:nvPr/>
        </p:nvSpPr>
        <p:spPr>
          <a:xfrm>
            <a:off x="5798406" y="3209694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Glossário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Fluxograma: Documento 47"/>
          <p:cNvSpPr/>
          <p:nvPr/>
        </p:nvSpPr>
        <p:spPr>
          <a:xfrm>
            <a:off x="4636872" y="2305654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Critério de sucesso para o negócio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3292044" y="2587323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4421658" y="2574026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3272477" y="3495528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>
            <a:off x="4406212" y="3486245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>
            <a:off x="5569806" y="3469874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6712806" y="3464814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3283806" y="4394555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3264233" y="5275079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abevieira</dc:creator>
  <cp:lastModifiedBy>abevieira</cp:lastModifiedBy>
  <cp:revision>9</cp:revision>
  <dcterms:created xsi:type="dcterms:W3CDTF">2015-08-16T20:55:41Z</dcterms:created>
  <dcterms:modified xsi:type="dcterms:W3CDTF">2015-09-21T19:47:50Z</dcterms:modified>
</cp:coreProperties>
</file>