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320828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Implantação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Planejar a implantação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960120" y="2942724"/>
            <a:ext cx="1124052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Planejar monitoramento e manutenção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Produzir o relatório final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0" idx="2"/>
            <a:endCxn id="15" idx="0"/>
          </p:cNvCxnSpPr>
          <p:nvPr/>
        </p:nvCxnSpPr>
        <p:spPr>
          <a:xfrm rot="5400000">
            <a:off x="3963150" y="-714162"/>
            <a:ext cx="326880" cy="51106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77644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 de implantação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Apresentação final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77644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final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 de monitoramento e manutenção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Fluxograma: Documento 43"/>
          <p:cNvSpPr/>
          <p:nvPr/>
        </p:nvSpPr>
        <p:spPr>
          <a:xfrm>
            <a:off x="3507258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 aprovados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283806" y="258732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292044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Processo predefinido 48"/>
          <p:cNvSpPr/>
          <p:nvPr/>
        </p:nvSpPr>
        <p:spPr>
          <a:xfrm>
            <a:off x="1058368" y="4797275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Revisar o projeto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Conector reto 50"/>
          <p:cNvCxnSpPr/>
          <p:nvPr/>
        </p:nvCxnSpPr>
        <p:spPr>
          <a:xfrm flipH="1">
            <a:off x="1515568" y="4471796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em curva 51"/>
          <p:cNvCxnSpPr/>
          <p:nvPr/>
        </p:nvCxnSpPr>
        <p:spPr>
          <a:xfrm>
            <a:off x="2084172" y="5042458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xograma: Documento 60"/>
          <p:cNvSpPr/>
          <p:nvPr/>
        </p:nvSpPr>
        <p:spPr>
          <a:xfrm>
            <a:off x="2364258" y="504245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Documento de lições aprendidas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10</cp:revision>
  <dcterms:created xsi:type="dcterms:W3CDTF">2015-08-16T20:55:41Z</dcterms:created>
  <dcterms:modified xsi:type="dcterms:W3CDTF">2015-09-22T00:17:17Z</dcterms:modified>
</cp:coreProperties>
</file>