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 os objetivos de negócio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942724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Avaliar a situação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 objetivos para a Mineração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uxograma: Processo predefinido 17"/>
          <p:cNvSpPr/>
          <p:nvPr/>
        </p:nvSpPr>
        <p:spPr>
          <a:xfrm>
            <a:off x="1051898" y="4818978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Desenvolver o plano do projeto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511255" y="1677717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515568" y="448386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2042595" y="503423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77644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3507258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Critério de sucesso para a Mineração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uxograma: Documento 38"/>
          <p:cNvSpPr/>
          <p:nvPr/>
        </p:nvSpPr>
        <p:spPr>
          <a:xfrm>
            <a:off x="3507258" y="320969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Requisitos, assunções e restrições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77644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da Mineração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2322681" y="503423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 do projeto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Fluxograma: Documento 41"/>
          <p:cNvSpPr/>
          <p:nvPr/>
        </p:nvSpPr>
        <p:spPr>
          <a:xfrm>
            <a:off x="3471919" y="503423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 inicial de ferramentas e técnicas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Inventário de recursos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Fluxograma: Documento 43"/>
          <p:cNvSpPr/>
          <p:nvPr/>
        </p:nvSpPr>
        <p:spPr>
          <a:xfrm>
            <a:off x="3507258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de negócio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Fluxograma: Documento 44"/>
          <p:cNvSpPr/>
          <p:nvPr/>
        </p:nvSpPr>
        <p:spPr>
          <a:xfrm>
            <a:off x="4655406" y="321217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 e contingências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Fluxograma: Documento 45"/>
          <p:cNvSpPr/>
          <p:nvPr/>
        </p:nvSpPr>
        <p:spPr>
          <a:xfrm>
            <a:off x="6941406" y="321782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Custos e benefícios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Fluxograma: Documento 46"/>
          <p:cNvSpPr/>
          <p:nvPr/>
        </p:nvSpPr>
        <p:spPr>
          <a:xfrm>
            <a:off x="5798406" y="320969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Glossário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uxograma: Documento 47"/>
          <p:cNvSpPr/>
          <p:nvPr/>
        </p:nvSpPr>
        <p:spPr>
          <a:xfrm>
            <a:off x="4636872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Critério de sucesso para o negócio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3292044" y="2587323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4421658" y="2574026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272477" y="3495528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4406212" y="348624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5569806" y="3469874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6712806" y="3464814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292044" y="439455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3213781" y="5311938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6</cp:revision>
  <dcterms:created xsi:type="dcterms:W3CDTF">2015-08-16T20:55:41Z</dcterms:created>
  <dcterms:modified xsi:type="dcterms:W3CDTF">2015-08-16T21:27:40Z</dcterms:modified>
</cp:coreProperties>
</file>