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86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99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7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0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8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18/08/2015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79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18/08/2015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8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18/08/2015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51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18/08/2015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91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18/08/2015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85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18/08/2015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70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B9DF-E27C-4717-9D6D-F36EBF3560FD}" type="datetimeFigureOut">
              <a:rPr lang="pt-BR" smtClean="0"/>
              <a:t>18/08/2015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7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ágono 6"/>
          <p:cNvSpPr/>
          <p:nvPr/>
        </p:nvSpPr>
        <p:spPr>
          <a:xfrm>
            <a:off x="1062681" y="1194486"/>
            <a:ext cx="12600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negócio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Divisa 9"/>
          <p:cNvSpPr/>
          <p:nvPr/>
        </p:nvSpPr>
        <p:spPr>
          <a:xfrm>
            <a:off x="6142653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Instalação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Divisa 10"/>
          <p:cNvSpPr/>
          <p:nvPr/>
        </p:nvSpPr>
        <p:spPr>
          <a:xfrm>
            <a:off x="5148649" y="1193085"/>
            <a:ext cx="1260000" cy="48463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Avaliação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Divisa 11"/>
          <p:cNvSpPr/>
          <p:nvPr/>
        </p:nvSpPr>
        <p:spPr>
          <a:xfrm>
            <a:off x="4074059" y="1193085"/>
            <a:ext cx="131309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Modelagem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Divisa 12"/>
          <p:cNvSpPr/>
          <p:nvPr/>
        </p:nvSpPr>
        <p:spPr>
          <a:xfrm>
            <a:off x="3105665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Preparação dos dados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Divisa 13"/>
          <p:cNvSpPr/>
          <p:nvPr/>
        </p:nvSpPr>
        <p:spPr>
          <a:xfrm>
            <a:off x="2084173" y="1194486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dados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Fluxograma: Processo predefinido 14"/>
          <p:cNvSpPr/>
          <p:nvPr/>
        </p:nvSpPr>
        <p:spPr>
          <a:xfrm>
            <a:off x="1058367" y="2004597"/>
            <a:ext cx="1025805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Avaliar os resultados</a:t>
            </a:r>
            <a:endParaRPr lang="pt-BR" sz="800" dirty="0"/>
          </a:p>
        </p:txBody>
      </p:sp>
      <p:sp>
        <p:nvSpPr>
          <p:cNvPr id="16" name="Fluxograma: Processo predefinido 15"/>
          <p:cNvSpPr/>
          <p:nvPr/>
        </p:nvSpPr>
        <p:spPr>
          <a:xfrm>
            <a:off x="1051898" y="2942724"/>
            <a:ext cx="103227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Revisar o processo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uxograma: Processo predefinido 16"/>
          <p:cNvSpPr/>
          <p:nvPr/>
        </p:nvSpPr>
        <p:spPr>
          <a:xfrm>
            <a:off x="1058368" y="3880851"/>
            <a:ext cx="102580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Determinar </a:t>
            </a:r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próximos passos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Conector reto 21"/>
          <p:cNvCxnSpPr>
            <a:stCxn id="11" idx="2"/>
            <a:endCxn id="15" idx="0"/>
          </p:cNvCxnSpPr>
          <p:nvPr/>
        </p:nvCxnSpPr>
        <p:spPr>
          <a:xfrm rot="5400000">
            <a:off x="3450941" y="-201953"/>
            <a:ext cx="326880" cy="40862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1509098" y="2617245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>
            <a:off x="1515568" y="3555372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1"/>
          <p:cNvCxnSpPr/>
          <p:nvPr/>
        </p:nvCxnSpPr>
        <p:spPr>
          <a:xfrm>
            <a:off x="2084172" y="2309624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>
            <a:off x="2075547" y="3217829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/>
          <p:nvPr/>
        </p:nvCxnSpPr>
        <p:spPr>
          <a:xfrm>
            <a:off x="2084172" y="4126034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Documento 36"/>
          <p:cNvSpPr/>
          <p:nvPr/>
        </p:nvSpPr>
        <p:spPr>
          <a:xfrm>
            <a:off x="2377644" y="230565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Avaliação dos resultados, sob a perspectiva de negócio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Fluxograma: Documento 37"/>
          <p:cNvSpPr/>
          <p:nvPr/>
        </p:nvSpPr>
        <p:spPr>
          <a:xfrm>
            <a:off x="3507258" y="4124956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Decisão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Fluxograma: Documento 39"/>
          <p:cNvSpPr/>
          <p:nvPr/>
        </p:nvSpPr>
        <p:spPr>
          <a:xfrm>
            <a:off x="2377644" y="4124956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Lista de possíveis ações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Fluxograma: Documento 42"/>
          <p:cNvSpPr/>
          <p:nvPr/>
        </p:nvSpPr>
        <p:spPr>
          <a:xfrm>
            <a:off x="2364258" y="3215305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Revisão do processo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Fluxograma: Documento 43"/>
          <p:cNvSpPr/>
          <p:nvPr/>
        </p:nvSpPr>
        <p:spPr>
          <a:xfrm>
            <a:off x="3507258" y="230565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Modelos aprovados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3292044" y="2587323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3292044" y="4394555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abevieira</dc:creator>
  <cp:lastModifiedBy>abevieira</cp:lastModifiedBy>
  <cp:revision>7</cp:revision>
  <dcterms:created xsi:type="dcterms:W3CDTF">2015-08-16T20:55:41Z</dcterms:created>
  <dcterms:modified xsi:type="dcterms:W3CDTF">2015-08-18T23:40:28Z</dcterms:modified>
</cp:coreProperties>
</file>