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2800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2786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2786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2786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278685"/>
            <a:ext cx="1260000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2800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1899822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Selecionar os dados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837949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Limpar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776076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Construir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70467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3" idx="2"/>
            <a:endCxn id="15" idx="0"/>
          </p:cNvCxnSpPr>
          <p:nvPr/>
        </p:nvCxnSpPr>
        <p:spPr>
          <a:xfrm rot="5400000">
            <a:off x="2024637" y="309951"/>
            <a:ext cx="1136505" cy="2043237"/>
          </a:xfrm>
          <a:prstGeom prst="bentConnector3">
            <a:avLst>
              <a:gd name="adj1" fmla="val 139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51247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450597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37908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20484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11305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02125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90220" y="49199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68118" y="2200879"/>
            <a:ext cx="923925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Motivos para a inclusão/exclusão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02018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Registros gerados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68119" y="402018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derivados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64258" y="485181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integrados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11053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da limpeza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Conector reto 57"/>
          <p:cNvCxnSpPr/>
          <p:nvPr/>
        </p:nvCxnSpPr>
        <p:spPr>
          <a:xfrm>
            <a:off x="3292044" y="4289780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/>
          <p:nvPr/>
        </p:nvCxnSpPr>
        <p:spPr>
          <a:xfrm>
            <a:off x="1573329" y="1048828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Documento 50"/>
          <p:cNvSpPr/>
          <p:nvPr/>
        </p:nvSpPr>
        <p:spPr>
          <a:xfrm>
            <a:off x="1857276" y="104485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Fluxograma: Documento 60"/>
          <p:cNvSpPr/>
          <p:nvPr/>
        </p:nvSpPr>
        <p:spPr>
          <a:xfrm>
            <a:off x="2986113" y="103948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 do </a:t>
            </a:r>
            <a:r>
              <a:rPr lang="pt-BR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2770899" y="1321158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Processo predefinido 62"/>
          <p:cNvSpPr/>
          <p:nvPr/>
        </p:nvSpPr>
        <p:spPr>
          <a:xfrm>
            <a:off x="1051898" y="562488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Formatar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Conector reto 63"/>
          <p:cNvCxnSpPr/>
          <p:nvPr/>
        </p:nvCxnSpPr>
        <p:spPr>
          <a:xfrm flipH="1">
            <a:off x="1515568" y="530882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em curva 64"/>
          <p:cNvCxnSpPr/>
          <p:nvPr/>
        </p:nvCxnSpPr>
        <p:spPr>
          <a:xfrm>
            <a:off x="2090220" y="584014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ocumento 65"/>
          <p:cNvSpPr/>
          <p:nvPr/>
        </p:nvSpPr>
        <p:spPr>
          <a:xfrm>
            <a:off x="2364258" y="577202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formatados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7</cp:revision>
  <dcterms:created xsi:type="dcterms:W3CDTF">2015-08-16T20:55:41Z</dcterms:created>
  <dcterms:modified xsi:type="dcterms:W3CDTF">2015-08-18T00:46:34Z</dcterms:modified>
</cp:coreProperties>
</file>