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16/08/2015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99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16/08/2015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51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16/08/2015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74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16/08/2015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40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16/08/2015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82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16/08/2015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79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16/08/2015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81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16/08/2015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51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16/08/2015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91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16/08/2015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85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B9DF-E27C-4717-9D6D-F36EBF3560FD}" type="datetimeFigureOut">
              <a:rPr lang="pt-BR" smtClean="0"/>
              <a:t>16/08/2015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70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AB9DF-E27C-4717-9D6D-F36EBF3560FD}" type="datetimeFigureOut">
              <a:rPr lang="pt-BR" smtClean="0"/>
              <a:t>16/08/2015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CB1DE-582C-4A9F-AFA1-D96C3A13A1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77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ágono 6"/>
          <p:cNvSpPr/>
          <p:nvPr/>
        </p:nvSpPr>
        <p:spPr>
          <a:xfrm>
            <a:off x="1062681" y="1194486"/>
            <a:ext cx="1260000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Análise de negócio</a:t>
            </a:r>
            <a:endParaRPr lang="pt-B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Divisa 9"/>
          <p:cNvSpPr/>
          <p:nvPr/>
        </p:nvSpPr>
        <p:spPr>
          <a:xfrm>
            <a:off x="6142653" y="1193085"/>
            <a:ext cx="1260000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Instalação</a:t>
            </a:r>
            <a:endParaRPr lang="pt-B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Divisa 10"/>
          <p:cNvSpPr/>
          <p:nvPr/>
        </p:nvSpPr>
        <p:spPr>
          <a:xfrm>
            <a:off x="5148649" y="1193085"/>
            <a:ext cx="1260000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Avaliação</a:t>
            </a:r>
            <a:endParaRPr lang="pt-B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Divisa 11"/>
          <p:cNvSpPr/>
          <p:nvPr/>
        </p:nvSpPr>
        <p:spPr>
          <a:xfrm>
            <a:off x="4074059" y="1193085"/>
            <a:ext cx="1313098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Modelagem</a:t>
            </a:r>
            <a:endParaRPr lang="pt-B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Divisa 12"/>
          <p:cNvSpPr/>
          <p:nvPr/>
        </p:nvSpPr>
        <p:spPr>
          <a:xfrm>
            <a:off x="3105665" y="1193085"/>
            <a:ext cx="1260000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Preparação dos dados</a:t>
            </a:r>
            <a:endParaRPr lang="pt-B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Divisa 13"/>
          <p:cNvSpPr/>
          <p:nvPr/>
        </p:nvSpPr>
        <p:spPr>
          <a:xfrm>
            <a:off x="2084173" y="1194486"/>
            <a:ext cx="1260000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Análise de dados</a:t>
            </a:r>
            <a:endParaRPr lang="pt-B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461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abevieira</dc:creator>
  <cp:lastModifiedBy>abevieira</cp:lastModifiedBy>
  <cp:revision>1</cp:revision>
  <dcterms:created xsi:type="dcterms:W3CDTF">2015-08-16T20:55:41Z</dcterms:created>
  <dcterms:modified xsi:type="dcterms:W3CDTF">2015-08-16T21:02:59Z</dcterms:modified>
</cp:coreProperties>
</file>