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 id="2147483672" r:id="rId4"/>
    <p:sldMasterId id="2147483684" r:id="rId5"/>
    <p:sldMasterId id="2147483696" r:id="rId6"/>
  </p:sldMasterIdLst>
  <p:notesMasterIdLst>
    <p:notesMasterId r:id="rId8"/>
  </p:notesMasterIdLst>
  <p:handoutMasterIdLst>
    <p:handoutMasterId r:id="rId15"/>
  </p:handoutMasterIdLst>
  <p:sldIdLst>
    <p:sldId id="258" r:id="rId7"/>
    <p:sldId id="262" r:id="rId9"/>
    <p:sldId id="275" r:id="rId10"/>
    <p:sldId id="276" r:id="rId11"/>
    <p:sldId id="278" r:id="rId12"/>
    <p:sldId id="277" r:id="rId13"/>
    <p:sldId id="271"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A8A"/>
    <a:srgbClr val="615DAA"/>
    <a:srgbClr val="FEF4F6"/>
    <a:srgbClr val="EE567B"/>
    <a:srgbClr val="FFFFFF"/>
    <a:srgbClr val="F79526"/>
    <a:srgbClr val="F37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756" y="114"/>
      </p:cViewPr>
      <p:guideLst>
        <p:guide orient="horz" pos="2216"/>
        <p:guide pos="3840"/>
        <p:guide pos="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anrope SemiBold" charset="0"/>
              <a:ea typeface="Manrope SemiBold" charset="0"/>
              <a:cs typeface="Manrope SemiBold"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anrope SemiBold" charset="0"/>
              <a:ea typeface="Manrope SemiBold" charset="0"/>
              <a:cs typeface="Manrope SemiBold"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anrope SemiBold" charset="0"/>
                <a:ea typeface="Manrope SemiBold" charset="0"/>
                <a:cs typeface="Manrope SemiBold" charset="0"/>
              </a:rPr>
            </a:fld>
            <a:endParaRPr lang="zh-CN" altLang="en-US">
              <a:latin typeface="Manrope SemiBold" charset="0"/>
              <a:ea typeface="Manrope SemiBold" charset="0"/>
              <a:cs typeface="Manrope SemiBold"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nrope SemiBold" charset="0"/>
                <a:ea typeface="Manrope SemiBold" charset="0"/>
                <a:cs typeface="Manrope SemiBold"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nrope SemiBold" charset="0"/>
                <a:ea typeface="Manrope SemiBold" charset="0"/>
                <a:cs typeface="Manrope SemiBold" charset="0"/>
              </a:defRPr>
            </a:lvl1pPr>
          </a:lstStyle>
          <a:p>
            <a:fld id="{F2FCC54D-3DA5-4C54-A7EE-56E3C2C9769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anrope SemiBold" charset="0"/>
                <a:ea typeface="Manrope SemiBold" charset="0"/>
                <a:cs typeface="Manrope SemiBold"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anrope SemiBold" charset="0"/>
                <a:ea typeface="Manrope SemiBold" charset="0"/>
                <a:cs typeface="Manrope SemiBold" charset="0"/>
              </a:defRPr>
            </a:lvl1pPr>
          </a:lstStyle>
          <a:p>
            <a:fld id="{D0EC545B-1334-4E57-B81E-9F020E5875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anrope SemiBold" charset="0"/>
        <a:ea typeface="Manrope SemiBold" charset="0"/>
        <a:cs typeface="Manrope SemiBold" charset="0"/>
      </a:defRPr>
    </a:lvl1pPr>
    <a:lvl2pPr marL="457200" algn="l" defTabSz="914400" rtl="0" eaLnBrk="1" latinLnBrk="0" hangingPunct="1">
      <a:defRPr sz="1200" kern="1200">
        <a:solidFill>
          <a:schemeClr val="tx1"/>
        </a:solidFill>
        <a:latin typeface="Manrope SemiBold" charset="0"/>
        <a:ea typeface="Manrope SemiBold" charset="0"/>
        <a:cs typeface="Manrope SemiBold" charset="0"/>
      </a:defRPr>
    </a:lvl2pPr>
    <a:lvl3pPr marL="914400" algn="l" defTabSz="914400" rtl="0" eaLnBrk="1" latinLnBrk="0" hangingPunct="1">
      <a:defRPr sz="1200" kern="1200">
        <a:solidFill>
          <a:schemeClr val="tx1"/>
        </a:solidFill>
        <a:latin typeface="Manrope SemiBold" charset="0"/>
        <a:ea typeface="Manrope SemiBold" charset="0"/>
        <a:cs typeface="Manrope SemiBold" charset="0"/>
      </a:defRPr>
    </a:lvl3pPr>
    <a:lvl4pPr marL="1371600" algn="l" defTabSz="914400" rtl="0" eaLnBrk="1" latinLnBrk="0" hangingPunct="1">
      <a:defRPr sz="1200" kern="1200">
        <a:solidFill>
          <a:schemeClr val="tx1"/>
        </a:solidFill>
        <a:latin typeface="Manrope SemiBold" charset="0"/>
        <a:ea typeface="Manrope SemiBold" charset="0"/>
        <a:cs typeface="Manrope SemiBold" charset="0"/>
      </a:defRPr>
    </a:lvl4pPr>
    <a:lvl5pPr marL="1828800" algn="l" defTabSz="914400" rtl="0" eaLnBrk="1" latinLnBrk="0" hangingPunct="1">
      <a:defRPr sz="1200" kern="1200">
        <a:solidFill>
          <a:schemeClr val="tx1"/>
        </a:solidFill>
        <a:latin typeface="Manrope SemiBold" charset="0"/>
        <a:ea typeface="Manrope SemiBold" charset="0"/>
        <a:cs typeface="Manrope SemiBold"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55F5E-AAFA-40BC-9E56-DE1E5DBB96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C485CDE-965F-4D43-913E-2A66598DD0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4C199B-230E-4E5D-A9B9-F645EBA95F6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0" Type="http://schemas.openxmlformats.org/officeDocument/2006/relationships/theme" Target="../theme/theme3.xml"/><Relationship Id="rId2" Type="http://schemas.openxmlformats.org/officeDocument/2006/relationships/slideLayout" Target="../slideLayouts/slideLayout24.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0" Type="http://schemas.openxmlformats.org/officeDocument/2006/relationships/theme" Target="../theme/theme4.xml"/><Relationship Id="rId2" Type="http://schemas.openxmlformats.org/officeDocument/2006/relationships/slideLayout" Target="../slideLayouts/slideLayout35.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0" Type="http://schemas.openxmlformats.org/officeDocument/2006/relationships/theme" Target="../theme/theme5.xml"/><Relationship Id="rId2" Type="http://schemas.openxmlformats.org/officeDocument/2006/relationships/slideLayout" Target="../slideLayouts/slideLayout46.xml"/><Relationship Id="rId19" Type="http://schemas.openxmlformats.org/officeDocument/2006/relationships/image" Target="../media/image4.svg"/><Relationship Id="rId18" Type="http://schemas.openxmlformats.org/officeDocument/2006/relationships/image" Target="../media/image4.png"/><Relationship Id="rId17" Type="http://schemas.openxmlformats.org/officeDocument/2006/relationships/image" Target="../media/image3.svg"/><Relationship Id="rId16" Type="http://schemas.openxmlformats.org/officeDocument/2006/relationships/image" Target="../media/image3.png"/><Relationship Id="rId15" Type="http://schemas.openxmlformats.org/officeDocument/2006/relationships/image" Target="../media/image2.svg"/><Relationship Id="rId14" Type="http://schemas.openxmlformats.org/officeDocument/2006/relationships/image" Target="../media/image2.png"/><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Manrope SemiBold" charset="0"/>
                <a:cs typeface="Manrope SemiBold" charset="0"/>
              </a:defRPr>
            </a:lvl1pPr>
          </a:lstStyle>
          <a:p>
            <a:fld id="{5C485CDE-965F-4D43-913E-2A66598DD0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Manrope SemiBold" charset="0"/>
                <a:cs typeface="Manrope SemiBold"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Manrope SemiBold" charset="0"/>
                <a:cs typeface="Manrope SemiBold" charset="0"/>
              </a:defRPr>
            </a:lvl1pPr>
          </a:lstStyle>
          <a:p>
            <a:fld id="{054C199B-230E-4E5D-A9B9-F645EBA95F6E}" type="slidenum">
              <a:rPr lang="zh-CN" altLang="en-US" smtClean="0"/>
            </a:fld>
            <a:endParaRPr lang="zh-CN" altLang="en-US"/>
          </a:p>
        </p:txBody>
      </p:sp>
      <p:grpSp>
        <p:nvGrpSpPr>
          <p:cNvPr id="7" name="组合 6"/>
          <p:cNvGrpSpPr/>
          <p:nvPr userDrawn="1"/>
        </p:nvGrpSpPr>
        <p:grpSpPr>
          <a:xfrm>
            <a:off x="0" y="0"/>
            <a:ext cx="12192000" cy="6858000"/>
            <a:chOff x="0" y="0"/>
            <a:chExt cx="12192000" cy="6858000"/>
          </a:xfrm>
        </p:grpSpPr>
        <p:grpSp>
          <p:nvGrpSpPr>
            <p:cNvPr id="8" name="组合 7"/>
            <p:cNvGrpSpPr/>
            <p:nvPr/>
          </p:nvGrpSpPr>
          <p:grpSpPr>
            <a:xfrm>
              <a:off x="0" y="0"/>
              <a:ext cx="12192000" cy="6858000"/>
              <a:chOff x="0" y="0"/>
              <a:chExt cx="12192000" cy="6858000"/>
            </a:xfrm>
          </p:grpSpPr>
          <p:grpSp>
            <p:nvGrpSpPr>
              <p:cNvPr id="10" name="组合 9"/>
              <p:cNvGrpSpPr/>
              <p:nvPr/>
            </p:nvGrpSpPr>
            <p:grpSpPr>
              <a:xfrm>
                <a:off x="0" y="0"/>
                <a:ext cx="12192000" cy="6858000"/>
                <a:chOff x="0" y="0"/>
                <a:chExt cx="12192000" cy="6858000"/>
              </a:xfrm>
            </p:grpSpPr>
            <p:sp>
              <p:nvSpPr>
                <p:cNvPr id="13" name="矩形 12"/>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pic>
              <p:nvPicPr>
                <p:cNvPr id="14" name="图形 13"/>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0" y="0"/>
                  <a:ext cx="12192000" cy="6858000"/>
                </a:xfrm>
                <a:prstGeom prst="rect">
                  <a:avLst/>
                </a:prstGeom>
              </p:spPr>
            </p:pic>
            <p:sp>
              <p:nvSpPr>
                <p:cNvPr id="15" name="矩形 14"/>
                <p:cNvSpPr/>
                <p:nvPr/>
              </p:nvSpPr>
              <p:spPr>
                <a:xfrm>
                  <a:off x="101600" y="101600"/>
                  <a:ext cx="11988800" cy="6654800"/>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Manrope SemiBold" charset="0"/>
                    <a:cs typeface="Manrope SemiBold" charset="0"/>
                  </a:endParaRPr>
                </a:p>
              </p:txBody>
            </p:sp>
          </p:grpSp>
          <p:pic>
            <p:nvPicPr>
              <p:cNvPr id="11" name="图形 10"/>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1729768" y="5969000"/>
                <a:ext cx="282755" cy="762000"/>
              </a:xfrm>
              <a:prstGeom prst="rect">
                <a:avLst/>
              </a:prstGeom>
            </p:spPr>
          </p:pic>
          <p:pic>
            <p:nvPicPr>
              <p:cNvPr id="12" name="图形 11"/>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256508" y="338446"/>
                <a:ext cx="773250" cy="702954"/>
              </a:xfrm>
              <a:prstGeom prst="rect">
                <a:avLst/>
              </a:prstGeom>
            </p:spPr>
          </p:pic>
        </p:grpSp>
        <p:pic>
          <p:nvPicPr>
            <p:cNvPr id="9" name="图形 8"/>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7823" y="274946"/>
              <a:ext cx="363322" cy="791854"/>
            </a:xfrm>
            <a:prstGeom prst="rect">
              <a:avLst/>
            </a:prstGeom>
          </p:spPr>
        </p:pic>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useoModerno Black" pitchFamily="2" charset="0"/>
          <a:ea typeface="MuseoModerno Black" pitchFamily="2" charset="0"/>
          <a:cs typeface="Manrope SemiBold"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anrope SemiBold" charset="0"/>
          <a:cs typeface="Manrope SemiBold"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anrope SemiBold" charset="0"/>
          <a:cs typeface="Manrope SemiBold"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anrope SemiBold" charset="0"/>
          <a:cs typeface="Manrope SemiBold"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anrope SemiBold" charset="0"/>
          <a:cs typeface="Manrope SemiBold"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5.sv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2.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3.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3.xml"/><Relationship Id="rId5" Type="http://schemas.openxmlformats.org/officeDocument/2006/relationships/tags" Target="../tags/tag4.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5.xml"/><Relationship Id="rId5" Type="http://schemas.openxmlformats.org/officeDocument/2006/relationships/tags" Target="../tags/tag5.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4.xml"/><Relationship Id="rId5" Type="http://schemas.openxmlformats.org/officeDocument/2006/relationships/tags" Target="../tags/tag6.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bodyPr>
          <a:lstStyle/>
          <a:p>
            <a:pPr algn="ctr"/>
            <a:endParaRPr lang="zh-CN" altLang="en-US">
              <a:ln/>
              <a:solidFill>
                <a:schemeClr val="tx1"/>
              </a:solidFill>
              <a:effectLst>
                <a:outerShdw blurRad="38100" dist="19050" dir="2700000" algn="tl" rotWithShape="0">
                  <a:schemeClr val="dk1">
                    <a:alpha val="40000"/>
                    <a:alpha val="40000"/>
                  </a:schemeClr>
                </a:outerShdw>
              </a:effectLst>
              <a:cs typeface="Manrope SemiBold" charset="0"/>
            </a:endParaRPr>
          </a:p>
        </p:txBody>
      </p:sp>
      <p:sp>
        <p:nvSpPr>
          <p:cNvPr id="22" name="矩形 21"/>
          <p:cNvSpPr/>
          <p:nvPr/>
        </p:nvSpPr>
        <p:spPr>
          <a:xfrm>
            <a:off x="618490" y="782320"/>
            <a:ext cx="9913620" cy="922020"/>
          </a:xfrm>
          <a:prstGeom prst="rect">
            <a:avLst/>
          </a:prstGeom>
        </p:spPr>
        <p:txBody>
          <a:bodyPr wrap="square">
            <a:spAutoFit/>
          </a:bodyPr>
          <a:lstStyle/>
          <a:p>
            <a:pPr algn="ctr"/>
            <a:r>
              <a:rPr lang="en-US" altLang="zh-CN" sz="5400" dirty="0">
                <a:solidFill>
                  <a:srgbClr val="00B050"/>
                </a:solidFill>
                <a:latin typeface="MuseoModerno Black" pitchFamily="2" charset="0"/>
                <a:cs typeface="Manrope SemiBold" charset="0"/>
              </a:rPr>
              <a:t>FIVERR LATEST UPDATES</a:t>
            </a:r>
            <a:endParaRPr lang="en-US" altLang="zh-CN" sz="5400" dirty="0">
              <a:solidFill>
                <a:srgbClr val="00B050"/>
              </a:solidFill>
              <a:latin typeface="MuseoModerno Black" pitchFamily="2" charset="0"/>
              <a:cs typeface="Manrope SemiBold" charset="0"/>
            </a:endParaRPr>
          </a:p>
        </p:txBody>
      </p:sp>
      <p:sp>
        <p:nvSpPr>
          <p:cNvPr id="61" name="图形 21"/>
          <p:cNvSpPr/>
          <p:nvPr/>
        </p:nvSpPr>
        <p:spPr>
          <a:xfrm rot="8100000">
            <a:off x="1524456" y="2187778"/>
            <a:ext cx="1447660" cy="1439093"/>
          </a:xfrm>
          <a:prstGeom prst="teardrop">
            <a:avLst/>
          </a:prstGeom>
          <a:noFill/>
          <a:ln w="25400">
            <a:solidFill>
              <a:srgbClr val="615DA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latin typeface="Manrope SemiBold" charset="0"/>
              <a:cs typeface="MuseoModerno Black" pitchFamily="2" charset="0"/>
              <a:sym typeface="Manrope SemiBold" charset="0"/>
            </a:endParaRPr>
          </a:p>
        </p:txBody>
      </p:sp>
      <p:sp>
        <p:nvSpPr>
          <p:cNvPr id="62" name="圆形 1"/>
          <p:cNvSpPr/>
          <p:nvPr/>
        </p:nvSpPr>
        <p:spPr>
          <a:xfrm>
            <a:off x="1660173" y="2322694"/>
            <a:ext cx="1176226" cy="1169262"/>
          </a:xfrm>
          <a:prstGeom prst="ellipse">
            <a:avLst/>
          </a:prstGeom>
          <a:solidFill>
            <a:srgbClr val="615D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endParaRPr lang="zh-CN" altLang="en-US" sz="1600" b="1" dirty="0">
              <a:latin typeface="Manrope SemiBold" charset="0"/>
              <a:cs typeface="MuseoModerno Black" pitchFamily="2" charset="0"/>
              <a:sym typeface="Manrope SemiBold" charset="0"/>
            </a:endParaRPr>
          </a:p>
        </p:txBody>
      </p:sp>
      <p:sp>
        <p:nvSpPr>
          <p:cNvPr id="69" name="Oval 1"/>
          <p:cNvSpPr/>
          <p:nvPr/>
        </p:nvSpPr>
        <p:spPr>
          <a:xfrm>
            <a:off x="2030385" y="2689751"/>
            <a:ext cx="435802" cy="435146"/>
          </a:xfrm>
          <a:custGeom>
            <a:avLst/>
            <a:gdLst>
              <a:gd name="connsiteX0" fmla="*/ 241805 w 609191"/>
              <a:gd name="connsiteY0" fmla="*/ 126251 h 608274"/>
              <a:gd name="connsiteX1" fmla="*/ 37679 w 609191"/>
              <a:gd name="connsiteY1" fmla="*/ 348029 h 608274"/>
              <a:gd name="connsiteX2" fmla="*/ 260645 w 609191"/>
              <a:gd name="connsiteY2" fmla="*/ 570653 h 608274"/>
              <a:gd name="connsiteX3" fmla="*/ 482764 w 609191"/>
              <a:gd name="connsiteY3" fmla="*/ 366839 h 608274"/>
              <a:gd name="connsiteX4" fmla="*/ 373117 w 609191"/>
              <a:gd name="connsiteY4" fmla="*/ 366839 h 608274"/>
              <a:gd name="connsiteX5" fmla="*/ 260645 w 609191"/>
              <a:gd name="connsiteY5" fmla="*/ 461927 h 608274"/>
              <a:gd name="connsiteX6" fmla="*/ 146571 w 609191"/>
              <a:gd name="connsiteY6" fmla="*/ 348029 h 608274"/>
              <a:gd name="connsiteX7" fmla="*/ 241805 w 609191"/>
              <a:gd name="connsiteY7" fmla="*/ 235635 h 608274"/>
              <a:gd name="connsiteX8" fmla="*/ 260645 w 609191"/>
              <a:gd name="connsiteY8" fmla="*/ 87783 h 608274"/>
              <a:gd name="connsiteX9" fmla="*/ 279484 w 609191"/>
              <a:gd name="connsiteY9" fmla="*/ 87783 h 608274"/>
              <a:gd name="connsiteX10" fmla="*/ 279484 w 609191"/>
              <a:gd name="connsiteY10" fmla="*/ 271752 h 608274"/>
              <a:gd name="connsiteX11" fmla="*/ 260645 w 609191"/>
              <a:gd name="connsiteY11" fmla="*/ 271752 h 608274"/>
              <a:gd name="connsiteX12" fmla="*/ 184251 w 609191"/>
              <a:gd name="connsiteY12" fmla="*/ 348029 h 608274"/>
              <a:gd name="connsiteX13" fmla="*/ 260645 w 609191"/>
              <a:gd name="connsiteY13" fmla="*/ 424306 h 608274"/>
              <a:gd name="connsiteX14" fmla="*/ 337040 w 609191"/>
              <a:gd name="connsiteY14" fmla="*/ 348029 h 608274"/>
              <a:gd name="connsiteX15" fmla="*/ 337040 w 609191"/>
              <a:gd name="connsiteY15" fmla="*/ 329218 h 608274"/>
              <a:gd name="connsiteX16" fmla="*/ 521196 w 609191"/>
              <a:gd name="connsiteY16" fmla="*/ 329218 h 608274"/>
              <a:gd name="connsiteX17" fmla="*/ 521196 w 609191"/>
              <a:gd name="connsiteY17" fmla="*/ 348029 h 608274"/>
              <a:gd name="connsiteX18" fmla="*/ 260645 w 609191"/>
              <a:gd name="connsiteY18" fmla="*/ 608274 h 608274"/>
              <a:gd name="connsiteX19" fmla="*/ 0 w 609191"/>
              <a:gd name="connsiteY19" fmla="*/ 348029 h 608274"/>
              <a:gd name="connsiteX20" fmla="*/ 260645 w 609191"/>
              <a:gd name="connsiteY20" fmla="*/ 87783 h 608274"/>
              <a:gd name="connsiteX21" fmla="*/ 367364 w 609191"/>
              <a:gd name="connsiteY21" fmla="*/ 38378 h 608274"/>
              <a:gd name="connsiteX22" fmla="*/ 367364 w 609191"/>
              <a:gd name="connsiteY22" fmla="*/ 147868 h 608274"/>
              <a:gd name="connsiteX23" fmla="*/ 461099 w 609191"/>
              <a:gd name="connsiteY23" fmla="*/ 241461 h 608274"/>
              <a:gd name="connsiteX24" fmla="*/ 570661 w 609191"/>
              <a:gd name="connsiteY24" fmla="*/ 241461 h 608274"/>
              <a:gd name="connsiteX25" fmla="*/ 367364 w 609191"/>
              <a:gd name="connsiteY25" fmla="*/ 38378 h 608274"/>
              <a:gd name="connsiteX26" fmla="*/ 329681 w 609191"/>
              <a:gd name="connsiteY26" fmla="*/ 0 h 608274"/>
              <a:gd name="connsiteX27" fmla="*/ 348523 w 609191"/>
              <a:gd name="connsiteY27" fmla="*/ 0 h 608274"/>
              <a:gd name="connsiteX28" fmla="*/ 609191 w 609191"/>
              <a:gd name="connsiteY28" fmla="*/ 260274 h 608274"/>
              <a:gd name="connsiteX29" fmla="*/ 609191 w 609191"/>
              <a:gd name="connsiteY29" fmla="*/ 279086 h 608274"/>
              <a:gd name="connsiteX30" fmla="*/ 424924 w 609191"/>
              <a:gd name="connsiteY30" fmla="*/ 279086 h 608274"/>
              <a:gd name="connsiteX31" fmla="*/ 424924 w 609191"/>
              <a:gd name="connsiteY31" fmla="*/ 260274 h 608274"/>
              <a:gd name="connsiteX32" fmla="*/ 348523 w 609191"/>
              <a:gd name="connsiteY32" fmla="*/ 183988 h 608274"/>
              <a:gd name="connsiteX33" fmla="*/ 329681 w 609191"/>
              <a:gd name="connsiteY33" fmla="*/ 183988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191" h="608274">
                <a:moveTo>
                  <a:pt x="241805" y="126251"/>
                </a:moveTo>
                <a:cubicBezTo>
                  <a:pt x="127638" y="135844"/>
                  <a:pt x="37679" y="231591"/>
                  <a:pt x="37679" y="348029"/>
                </a:cubicBezTo>
                <a:cubicBezTo>
                  <a:pt x="37679" y="470768"/>
                  <a:pt x="137717" y="570653"/>
                  <a:pt x="260645" y="570653"/>
                </a:cubicBezTo>
                <a:cubicBezTo>
                  <a:pt x="377168" y="570653"/>
                  <a:pt x="473155" y="480832"/>
                  <a:pt x="482764" y="366839"/>
                </a:cubicBezTo>
                <a:lnTo>
                  <a:pt x="373117" y="366839"/>
                </a:lnTo>
                <a:cubicBezTo>
                  <a:pt x="364169" y="420732"/>
                  <a:pt x="317069" y="461927"/>
                  <a:pt x="260645" y="461927"/>
                </a:cubicBezTo>
                <a:cubicBezTo>
                  <a:pt x="197721" y="461927"/>
                  <a:pt x="146571" y="410856"/>
                  <a:pt x="146571" y="348029"/>
                </a:cubicBezTo>
                <a:cubicBezTo>
                  <a:pt x="146571" y="291597"/>
                  <a:pt x="187830" y="244664"/>
                  <a:pt x="241805" y="235635"/>
                </a:cubicBezTo>
                <a:close/>
                <a:moveTo>
                  <a:pt x="260645" y="87783"/>
                </a:moveTo>
                <a:lnTo>
                  <a:pt x="279484" y="87783"/>
                </a:lnTo>
                <a:lnTo>
                  <a:pt x="279484" y="271752"/>
                </a:lnTo>
                <a:lnTo>
                  <a:pt x="260645" y="271752"/>
                </a:lnTo>
                <a:cubicBezTo>
                  <a:pt x="218444" y="271752"/>
                  <a:pt x="184251" y="305987"/>
                  <a:pt x="184251" y="348029"/>
                </a:cubicBezTo>
                <a:cubicBezTo>
                  <a:pt x="184251" y="390071"/>
                  <a:pt x="218444" y="424306"/>
                  <a:pt x="260645" y="424306"/>
                </a:cubicBezTo>
                <a:cubicBezTo>
                  <a:pt x="302751" y="424306"/>
                  <a:pt x="337040" y="390071"/>
                  <a:pt x="337040" y="348029"/>
                </a:cubicBezTo>
                <a:lnTo>
                  <a:pt x="337040" y="329218"/>
                </a:lnTo>
                <a:lnTo>
                  <a:pt x="521196" y="329218"/>
                </a:lnTo>
                <a:lnTo>
                  <a:pt x="521196" y="348029"/>
                </a:lnTo>
                <a:cubicBezTo>
                  <a:pt x="521196" y="491554"/>
                  <a:pt x="404297" y="608274"/>
                  <a:pt x="260645" y="608274"/>
                </a:cubicBezTo>
                <a:cubicBezTo>
                  <a:pt x="116899" y="608274"/>
                  <a:pt x="0" y="491554"/>
                  <a:pt x="0" y="348029"/>
                </a:cubicBezTo>
                <a:cubicBezTo>
                  <a:pt x="0" y="204503"/>
                  <a:pt x="116899" y="87783"/>
                  <a:pt x="260645" y="87783"/>
                </a:cubicBezTo>
                <a:close/>
                <a:moveTo>
                  <a:pt x="367364" y="38378"/>
                </a:moveTo>
                <a:lnTo>
                  <a:pt x="367364" y="147868"/>
                </a:lnTo>
                <a:cubicBezTo>
                  <a:pt x="415221" y="155863"/>
                  <a:pt x="453091" y="193677"/>
                  <a:pt x="461099" y="241461"/>
                </a:cubicBezTo>
                <a:lnTo>
                  <a:pt x="570661" y="241461"/>
                </a:lnTo>
                <a:cubicBezTo>
                  <a:pt x="561617" y="133664"/>
                  <a:pt x="475324" y="47502"/>
                  <a:pt x="367364" y="38378"/>
                </a:cubicBezTo>
                <a:close/>
                <a:moveTo>
                  <a:pt x="329681" y="0"/>
                </a:moveTo>
                <a:lnTo>
                  <a:pt x="348523" y="0"/>
                </a:lnTo>
                <a:cubicBezTo>
                  <a:pt x="492281" y="0"/>
                  <a:pt x="609191" y="116733"/>
                  <a:pt x="609191" y="260274"/>
                </a:cubicBezTo>
                <a:lnTo>
                  <a:pt x="609191" y="279086"/>
                </a:lnTo>
                <a:lnTo>
                  <a:pt x="424924" y="279086"/>
                </a:lnTo>
                <a:lnTo>
                  <a:pt x="424924" y="260274"/>
                </a:lnTo>
                <a:cubicBezTo>
                  <a:pt x="424924" y="218133"/>
                  <a:pt x="390633" y="183988"/>
                  <a:pt x="348523" y="183988"/>
                </a:cubicBezTo>
                <a:lnTo>
                  <a:pt x="329681" y="1839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
        <p:nvSpPr>
          <p:cNvPr id="64" name="矩形: 圆角 63"/>
          <p:cNvSpPr/>
          <p:nvPr/>
        </p:nvSpPr>
        <p:spPr>
          <a:xfrm>
            <a:off x="1398703" y="4172495"/>
            <a:ext cx="1699166" cy="499291"/>
          </a:xfrm>
          <a:prstGeom prst="roundRect">
            <a:avLst>
              <a:gd name="adj" fmla="val 50000"/>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useoModerno Black" pitchFamily="2" charset="0"/>
                <a:ea typeface="+mj-ea"/>
                <a:cs typeface="MuseoModerno Black" pitchFamily="2" charset="0"/>
              </a:rPr>
              <a:t>Part 01</a:t>
            </a:r>
            <a:endParaRPr lang="zh-CN" altLang="en-US" dirty="0">
              <a:latin typeface="MuseoModerno Black" pitchFamily="2" charset="0"/>
              <a:ea typeface="+mj-ea"/>
              <a:cs typeface="MuseoModerno Black" pitchFamily="2" charset="0"/>
            </a:endParaRPr>
          </a:p>
        </p:txBody>
      </p:sp>
      <p:sp>
        <p:nvSpPr>
          <p:cNvPr id="65" name="矩形 64"/>
          <p:cNvSpPr/>
          <p:nvPr/>
        </p:nvSpPr>
        <p:spPr>
          <a:xfrm>
            <a:off x="1398704" y="4830995"/>
            <a:ext cx="1699165" cy="368300"/>
          </a:xfrm>
          <a:prstGeom prst="rect">
            <a:avLst/>
          </a:prstGeom>
        </p:spPr>
        <p:txBody>
          <a:bodyPr wrap="square">
            <a:spAutoFit/>
          </a:bodyPr>
          <a:lstStyle/>
          <a:p>
            <a:pPr algn="ctr"/>
            <a:r>
              <a:rPr lang="en-US" altLang="zh-CN" dirty="0">
                <a:solidFill>
                  <a:srgbClr val="F06A8A"/>
                </a:solidFill>
                <a:latin typeface="MuseoModerno Black" pitchFamily="2" charset="0"/>
                <a:ea typeface="+mj-ea"/>
                <a:cs typeface="MuseoModerno Black" pitchFamily="2" charset="0"/>
              </a:rPr>
              <a:t>Do’s</a:t>
            </a:r>
            <a:endParaRPr lang="zh-CN" altLang="en-US" dirty="0">
              <a:solidFill>
                <a:srgbClr val="F06A8A"/>
              </a:solidFill>
              <a:latin typeface="MuseoModerno Black" pitchFamily="2" charset="0"/>
              <a:ea typeface="+mj-ea"/>
              <a:cs typeface="MuseoModerno Black" pitchFamily="2" charset="0"/>
            </a:endParaRPr>
          </a:p>
        </p:txBody>
      </p:sp>
      <p:sp>
        <p:nvSpPr>
          <p:cNvPr id="55" name="图形 21"/>
          <p:cNvSpPr/>
          <p:nvPr/>
        </p:nvSpPr>
        <p:spPr>
          <a:xfrm rot="8100000">
            <a:off x="4434232" y="2187778"/>
            <a:ext cx="1447660" cy="1439093"/>
          </a:xfrm>
          <a:prstGeom prst="teardrop">
            <a:avLst/>
          </a:prstGeom>
          <a:noFill/>
          <a:ln w="25400">
            <a:solidFill>
              <a:srgbClr val="615DA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latin typeface="Manrope SemiBold" charset="0"/>
              <a:cs typeface="MuseoModerno Black" pitchFamily="2" charset="0"/>
              <a:sym typeface="Manrope SemiBold" charset="0"/>
            </a:endParaRPr>
          </a:p>
        </p:txBody>
      </p:sp>
      <p:sp>
        <p:nvSpPr>
          <p:cNvPr id="56" name="圆形 1"/>
          <p:cNvSpPr/>
          <p:nvPr/>
        </p:nvSpPr>
        <p:spPr>
          <a:xfrm>
            <a:off x="4571854" y="2322694"/>
            <a:ext cx="1176226" cy="1169262"/>
          </a:xfrm>
          <a:prstGeom prst="ellipse">
            <a:avLst/>
          </a:prstGeom>
          <a:solidFill>
            <a:srgbClr val="615D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endParaRPr lang="zh-CN" altLang="en-US" sz="1600" b="1" dirty="0">
              <a:latin typeface="Manrope SemiBold" charset="0"/>
              <a:cs typeface="MuseoModerno Black" pitchFamily="2" charset="0"/>
              <a:sym typeface="Manrope SemiBold" charset="0"/>
            </a:endParaRPr>
          </a:p>
        </p:txBody>
      </p:sp>
      <p:sp>
        <p:nvSpPr>
          <p:cNvPr id="70" name="Oval 1"/>
          <p:cNvSpPr/>
          <p:nvPr/>
        </p:nvSpPr>
        <p:spPr>
          <a:xfrm>
            <a:off x="4949407" y="2665293"/>
            <a:ext cx="417310" cy="435802"/>
          </a:xfrm>
          <a:custGeom>
            <a:avLst/>
            <a:gdLst>
              <a:gd name="T0" fmla="*/ 10185 w 10671"/>
              <a:gd name="T1" fmla="*/ 3987 h 11145"/>
              <a:gd name="T2" fmla="*/ 10185 w 10671"/>
              <a:gd name="T3" fmla="*/ 2746 h 11145"/>
              <a:gd name="T4" fmla="*/ 7848 w 10671"/>
              <a:gd name="T5" fmla="*/ 408 h 11145"/>
              <a:gd name="T6" fmla="*/ 4449 w 10671"/>
              <a:gd name="T7" fmla="*/ 408 h 11145"/>
              <a:gd name="T8" fmla="*/ 4348 w 10671"/>
              <a:gd name="T9" fmla="*/ 200 h 11145"/>
              <a:gd name="T10" fmla="*/ 4030 w 10671"/>
              <a:gd name="T11" fmla="*/ 0 h 11145"/>
              <a:gd name="T12" fmla="*/ 2544 w 10671"/>
              <a:gd name="T13" fmla="*/ 0 h 11145"/>
              <a:gd name="T14" fmla="*/ 0 w 10671"/>
              <a:gd name="T15" fmla="*/ 2543 h 11145"/>
              <a:gd name="T16" fmla="*/ 0 w 10671"/>
              <a:gd name="T17" fmla="*/ 8601 h 11145"/>
              <a:gd name="T18" fmla="*/ 2544 w 10671"/>
              <a:gd name="T19" fmla="*/ 11145 h 11145"/>
              <a:gd name="T20" fmla="*/ 8128 w 10671"/>
              <a:gd name="T21" fmla="*/ 11145 h 11145"/>
              <a:gd name="T22" fmla="*/ 10671 w 10671"/>
              <a:gd name="T23" fmla="*/ 8601 h 11145"/>
              <a:gd name="T24" fmla="*/ 10671 w 10671"/>
              <a:gd name="T25" fmla="*/ 4612 h 11145"/>
              <a:gd name="T26" fmla="*/ 10185 w 10671"/>
              <a:gd name="T27" fmla="*/ 3987 h 11145"/>
              <a:gd name="T28" fmla="*/ 7848 w 10671"/>
              <a:gd name="T29" fmla="*/ 1115 h 11145"/>
              <a:gd name="T30" fmla="*/ 9479 w 10671"/>
              <a:gd name="T31" fmla="*/ 2746 h 11145"/>
              <a:gd name="T32" fmla="*/ 9479 w 10671"/>
              <a:gd name="T33" fmla="*/ 3966 h 11145"/>
              <a:gd name="T34" fmla="*/ 6166 w 10671"/>
              <a:gd name="T35" fmla="*/ 3966 h 11145"/>
              <a:gd name="T36" fmla="*/ 4790 w 10671"/>
              <a:gd name="T37" fmla="*/ 1115 h 11145"/>
              <a:gd name="T38" fmla="*/ 7848 w 10671"/>
              <a:gd name="T39" fmla="*/ 1115 h 11145"/>
              <a:gd name="T40" fmla="*/ 9964 w 10671"/>
              <a:gd name="T41" fmla="*/ 8601 h 11145"/>
              <a:gd name="T42" fmla="*/ 8126 w 10671"/>
              <a:gd name="T43" fmla="*/ 10438 h 11145"/>
              <a:gd name="T44" fmla="*/ 2544 w 10671"/>
              <a:gd name="T45" fmla="*/ 10438 h 11145"/>
              <a:gd name="T46" fmla="*/ 706 w 10671"/>
              <a:gd name="T47" fmla="*/ 8601 h 11145"/>
              <a:gd name="T48" fmla="*/ 706 w 10671"/>
              <a:gd name="T49" fmla="*/ 2543 h 11145"/>
              <a:gd name="T50" fmla="*/ 2544 w 10671"/>
              <a:gd name="T51" fmla="*/ 706 h 11145"/>
              <a:gd name="T52" fmla="*/ 3809 w 10671"/>
              <a:gd name="T53" fmla="*/ 706 h 11145"/>
              <a:gd name="T54" fmla="*/ 5626 w 10671"/>
              <a:gd name="T55" fmla="*/ 4472 h 11145"/>
              <a:gd name="T56" fmla="*/ 5944 w 10671"/>
              <a:gd name="T57" fmla="*/ 4672 h 11145"/>
              <a:gd name="T58" fmla="*/ 9964 w 10671"/>
              <a:gd name="T59" fmla="*/ 4672 h 11145"/>
              <a:gd name="T60" fmla="*/ 9964 w 10671"/>
              <a:gd name="T61" fmla="*/ 8601 h 1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71" h="11145">
                <a:moveTo>
                  <a:pt x="10185" y="3987"/>
                </a:moveTo>
                <a:lnTo>
                  <a:pt x="10185" y="2746"/>
                </a:lnTo>
                <a:cubicBezTo>
                  <a:pt x="10185" y="1457"/>
                  <a:pt x="9136" y="408"/>
                  <a:pt x="7848" y="408"/>
                </a:cubicBezTo>
                <a:lnTo>
                  <a:pt x="4449" y="408"/>
                </a:lnTo>
                <a:lnTo>
                  <a:pt x="4348" y="200"/>
                </a:lnTo>
                <a:cubicBezTo>
                  <a:pt x="4289" y="77"/>
                  <a:pt x="4165" y="0"/>
                  <a:pt x="4030" y="0"/>
                </a:cubicBezTo>
                <a:lnTo>
                  <a:pt x="2544" y="0"/>
                </a:lnTo>
                <a:cubicBezTo>
                  <a:pt x="1141" y="0"/>
                  <a:pt x="0" y="1141"/>
                  <a:pt x="0" y="2543"/>
                </a:cubicBezTo>
                <a:lnTo>
                  <a:pt x="0" y="8601"/>
                </a:lnTo>
                <a:cubicBezTo>
                  <a:pt x="0" y="10003"/>
                  <a:pt x="1141" y="11145"/>
                  <a:pt x="2544" y="11145"/>
                </a:cubicBezTo>
                <a:lnTo>
                  <a:pt x="8128" y="11145"/>
                </a:lnTo>
                <a:cubicBezTo>
                  <a:pt x="9530" y="11145"/>
                  <a:pt x="10671" y="10003"/>
                  <a:pt x="10671" y="8601"/>
                </a:cubicBezTo>
                <a:lnTo>
                  <a:pt x="10671" y="4612"/>
                </a:lnTo>
                <a:cubicBezTo>
                  <a:pt x="10670" y="4311"/>
                  <a:pt x="10464" y="4058"/>
                  <a:pt x="10185" y="3987"/>
                </a:cubicBezTo>
                <a:close/>
                <a:moveTo>
                  <a:pt x="7848" y="1115"/>
                </a:moveTo>
                <a:cubicBezTo>
                  <a:pt x="8748" y="1115"/>
                  <a:pt x="9479" y="1846"/>
                  <a:pt x="9479" y="2746"/>
                </a:cubicBezTo>
                <a:lnTo>
                  <a:pt x="9479" y="3966"/>
                </a:lnTo>
                <a:lnTo>
                  <a:pt x="6166" y="3966"/>
                </a:lnTo>
                <a:lnTo>
                  <a:pt x="4790" y="1115"/>
                </a:lnTo>
                <a:lnTo>
                  <a:pt x="7848" y="1115"/>
                </a:lnTo>
                <a:close/>
                <a:moveTo>
                  <a:pt x="9964" y="8601"/>
                </a:moveTo>
                <a:cubicBezTo>
                  <a:pt x="9964" y="9615"/>
                  <a:pt x="9140" y="10438"/>
                  <a:pt x="8126" y="10438"/>
                </a:cubicBezTo>
                <a:lnTo>
                  <a:pt x="2544" y="10438"/>
                </a:lnTo>
                <a:cubicBezTo>
                  <a:pt x="1530" y="10438"/>
                  <a:pt x="706" y="9615"/>
                  <a:pt x="706" y="8601"/>
                </a:cubicBezTo>
                <a:lnTo>
                  <a:pt x="706" y="2543"/>
                </a:lnTo>
                <a:cubicBezTo>
                  <a:pt x="706" y="1530"/>
                  <a:pt x="1530" y="706"/>
                  <a:pt x="2544" y="706"/>
                </a:cubicBezTo>
                <a:lnTo>
                  <a:pt x="3809" y="706"/>
                </a:lnTo>
                <a:lnTo>
                  <a:pt x="5626" y="4472"/>
                </a:lnTo>
                <a:cubicBezTo>
                  <a:pt x="5685" y="4595"/>
                  <a:pt x="5809" y="4672"/>
                  <a:pt x="5944" y="4672"/>
                </a:cubicBezTo>
                <a:lnTo>
                  <a:pt x="9964" y="4672"/>
                </a:lnTo>
                <a:lnTo>
                  <a:pt x="9964" y="860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
        <p:nvSpPr>
          <p:cNvPr id="58" name="矩形: 圆角 57"/>
          <p:cNvSpPr/>
          <p:nvPr/>
        </p:nvSpPr>
        <p:spPr>
          <a:xfrm>
            <a:off x="4308479" y="4172495"/>
            <a:ext cx="1699166" cy="499291"/>
          </a:xfrm>
          <a:prstGeom prst="roundRect">
            <a:avLst>
              <a:gd name="adj" fmla="val 50000"/>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useoModerno Black" pitchFamily="2" charset="0"/>
                <a:ea typeface="+mj-ea"/>
                <a:cs typeface="MuseoModerno Black" pitchFamily="2" charset="0"/>
              </a:rPr>
              <a:t>Part 02</a:t>
            </a:r>
            <a:endParaRPr lang="zh-CN" altLang="en-US" dirty="0">
              <a:latin typeface="MuseoModerno Black" pitchFamily="2" charset="0"/>
              <a:ea typeface="+mj-ea"/>
              <a:cs typeface="MuseoModerno Black" pitchFamily="2" charset="0"/>
            </a:endParaRPr>
          </a:p>
        </p:txBody>
      </p:sp>
      <p:sp>
        <p:nvSpPr>
          <p:cNvPr id="59" name="矩形 58"/>
          <p:cNvSpPr/>
          <p:nvPr/>
        </p:nvSpPr>
        <p:spPr>
          <a:xfrm>
            <a:off x="4137779" y="4827820"/>
            <a:ext cx="2317427" cy="368300"/>
          </a:xfrm>
          <a:prstGeom prst="rect">
            <a:avLst/>
          </a:prstGeom>
        </p:spPr>
        <p:txBody>
          <a:bodyPr wrap="square">
            <a:spAutoFit/>
          </a:bodyPr>
          <a:lstStyle/>
          <a:p>
            <a:pPr algn="ctr"/>
            <a:r>
              <a:rPr lang="en-US" altLang="zh-CN" dirty="0">
                <a:solidFill>
                  <a:srgbClr val="F06A8A"/>
                </a:solidFill>
                <a:latin typeface="MuseoModerno Black" pitchFamily="2" charset="0"/>
                <a:ea typeface="+mj-ea"/>
                <a:cs typeface="MuseoModerno Black" pitchFamily="2" charset="0"/>
              </a:rPr>
              <a:t>Dont’s</a:t>
            </a:r>
            <a:endParaRPr lang="zh-CN" altLang="en-US" dirty="0">
              <a:solidFill>
                <a:srgbClr val="F06A8A"/>
              </a:solidFill>
              <a:latin typeface="MuseoModerno Black" pitchFamily="2" charset="0"/>
              <a:ea typeface="+mj-ea"/>
              <a:cs typeface="MuseoModerno Black" pitchFamily="2" charset="0"/>
            </a:endParaRPr>
          </a:p>
        </p:txBody>
      </p:sp>
      <p:sp>
        <p:nvSpPr>
          <p:cNvPr id="49" name="图形 21"/>
          <p:cNvSpPr/>
          <p:nvPr/>
        </p:nvSpPr>
        <p:spPr>
          <a:xfrm rot="8100000">
            <a:off x="6911452" y="2187778"/>
            <a:ext cx="1447660" cy="1439093"/>
          </a:xfrm>
          <a:prstGeom prst="teardrop">
            <a:avLst/>
          </a:prstGeom>
          <a:noFill/>
          <a:ln w="25400">
            <a:solidFill>
              <a:srgbClr val="615DA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latin typeface="Manrope SemiBold" charset="0"/>
              <a:cs typeface="MuseoModerno Black" pitchFamily="2" charset="0"/>
              <a:sym typeface="Manrope SemiBold" charset="0"/>
            </a:endParaRPr>
          </a:p>
        </p:txBody>
      </p:sp>
      <p:sp>
        <p:nvSpPr>
          <p:cNvPr id="50" name="圆形 1"/>
          <p:cNvSpPr/>
          <p:nvPr/>
        </p:nvSpPr>
        <p:spPr>
          <a:xfrm>
            <a:off x="7047169" y="2322694"/>
            <a:ext cx="1176226" cy="1169262"/>
          </a:xfrm>
          <a:prstGeom prst="ellipse">
            <a:avLst/>
          </a:prstGeom>
          <a:solidFill>
            <a:srgbClr val="615D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endParaRPr lang="zh-CN" altLang="en-US" sz="1600" b="1" dirty="0">
              <a:latin typeface="Manrope SemiBold" charset="0"/>
              <a:cs typeface="MuseoModerno Black" pitchFamily="2" charset="0"/>
              <a:sym typeface="Manrope SemiBold" charset="0"/>
            </a:endParaRPr>
          </a:p>
        </p:txBody>
      </p:sp>
      <p:sp>
        <p:nvSpPr>
          <p:cNvPr id="71" name="Oval 1"/>
          <p:cNvSpPr/>
          <p:nvPr/>
        </p:nvSpPr>
        <p:spPr>
          <a:xfrm>
            <a:off x="7417381" y="2710159"/>
            <a:ext cx="435802" cy="394330"/>
          </a:xfrm>
          <a:custGeom>
            <a:avLst/>
            <a:gdLst>
              <a:gd name="connsiteX0" fmla="*/ 362353 w 606580"/>
              <a:gd name="connsiteY0" fmla="*/ 250084 h 548858"/>
              <a:gd name="connsiteX1" fmla="*/ 513151 w 606580"/>
              <a:gd name="connsiteY1" fmla="*/ 250084 h 548858"/>
              <a:gd name="connsiteX2" fmla="*/ 513151 w 606580"/>
              <a:gd name="connsiteY2" fmla="*/ 287907 h 548858"/>
              <a:gd name="connsiteX3" fmla="*/ 362353 w 606580"/>
              <a:gd name="connsiteY3" fmla="*/ 287907 h 548858"/>
              <a:gd name="connsiteX4" fmla="*/ 362353 w 606580"/>
              <a:gd name="connsiteY4" fmla="*/ 193349 h 548858"/>
              <a:gd name="connsiteX5" fmla="*/ 513151 w 606580"/>
              <a:gd name="connsiteY5" fmla="*/ 193349 h 548858"/>
              <a:gd name="connsiteX6" fmla="*/ 513151 w 606580"/>
              <a:gd name="connsiteY6" fmla="*/ 231172 h 548858"/>
              <a:gd name="connsiteX7" fmla="*/ 362353 w 606580"/>
              <a:gd name="connsiteY7" fmla="*/ 231172 h 548858"/>
              <a:gd name="connsiteX8" fmla="*/ 228608 w 606580"/>
              <a:gd name="connsiteY8" fmla="*/ 151254 h 548858"/>
              <a:gd name="connsiteX9" fmla="*/ 228608 w 606580"/>
              <a:gd name="connsiteY9" fmla="*/ 195378 h 548858"/>
              <a:gd name="connsiteX10" fmla="*/ 275122 w 606580"/>
              <a:gd name="connsiteY10" fmla="*/ 195378 h 548858"/>
              <a:gd name="connsiteX11" fmla="*/ 228608 w 606580"/>
              <a:gd name="connsiteY11" fmla="*/ 151254 h 548858"/>
              <a:gd name="connsiteX12" fmla="*/ 190635 w 606580"/>
              <a:gd name="connsiteY12" fmla="*/ 148843 h 548858"/>
              <a:gd name="connsiteX13" fmla="*/ 131402 w 606580"/>
              <a:gd name="connsiteY13" fmla="*/ 221611 h 548858"/>
              <a:gd name="connsiteX14" fmla="*/ 205769 w 606580"/>
              <a:gd name="connsiteY14" fmla="*/ 295862 h 548858"/>
              <a:gd name="connsiteX15" fmla="*/ 279022 w 606580"/>
              <a:gd name="connsiteY15" fmla="*/ 233291 h 548858"/>
              <a:gd name="connsiteX16" fmla="*/ 190635 w 606580"/>
              <a:gd name="connsiteY16" fmla="*/ 233291 h 548858"/>
              <a:gd name="connsiteX17" fmla="*/ 362353 w 606580"/>
              <a:gd name="connsiteY17" fmla="*/ 133086 h 548858"/>
              <a:gd name="connsiteX18" fmla="*/ 513151 w 606580"/>
              <a:gd name="connsiteY18" fmla="*/ 133086 h 548858"/>
              <a:gd name="connsiteX19" fmla="*/ 513151 w 606580"/>
              <a:gd name="connsiteY19" fmla="*/ 171050 h 548858"/>
              <a:gd name="connsiteX20" fmla="*/ 362353 w 606580"/>
              <a:gd name="connsiteY20" fmla="*/ 171050 h 548858"/>
              <a:gd name="connsiteX21" fmla="*/ 205769 w 606580"/>
              <a:gd name="connsiteY21" fmla="*/ 109447 h 548858"/>
              <a:gd name="connsiteX22" fmla="*/ 318109 w 606580"/>
              <a:gd name="connsiteY22" fmla="*/ 221611 h 548858"/>
              <a:gd name="connsiteX23" fmla="*/ 205769 w 606580"/>
              <a:gd name="connsiteY23" fmla="*/ 333775 h 548858"/>
              <a:gd name="connsiteX24" fmla="*/ 93429 w 606580"/>
              <a:gd name="connsiteY24" fmla="*/ 221611 h 548858"/>
              <a:gd name="connsiteX25" fmla="*/ 205769 w 606580"/>
              <a:gd name="connsiteY25" fmla="*/ 109447 h 548858"/>
              <a:gd name="connsiteX26" fmla="*/ 37882 w 606580"/>
              <a:gd name="connsiteY26" fmla="*/ 37913 h 548858"/>
              <a:gd name="connsiteX27" fmla="*/ 37882 w 606580"/>
              <a:gd name="connsiteY27" fmla="*/ 405363 h 548858"/>
              <a:gd name="connsiteX28" fmla="*/ 568698 w 606580"/>
              <a:gd name="connsiteY28" fmla="*/ 405363 h 548858"/>
              <a:gd name="connsiteX29" fmla="*/ 568698 w 606580"/>
              <a:gd name="connsiteY29" fmla="*/ 37913 h 548858"/>
              <a:gd name="connsiteX30" fmla="*/ 18941 w 606580"/>
              <a:gd name="connsiteY30" fmla="*/ 0 h 548858"/>
              <a:gd name="connsiteX31" fmla="*/ 587639 w 606580"/>
              <a:gd name="connsiteY31" fmla="*/ 0 h 548858"/>
              <a:gd name="connsiteX32" fmla="*/ 606580 w 606580"/>
              <a:gd name="connsiteY32" fmla="*/ 18910 h 548858"/>
              <a:gd name="connsiteX33" fmla="*/ 606580 w 606580"/>
              <a:gd name="connsiteY33" fmla="*/ 424273 h 548858"/>
              <a:gd name="connsiteX34" fmla="*/ 587639 w 606580"/>
              <a:gd name="connsiteY34" fmla="*/ 443184 h 548858"/>
              <a:gd name="connsiteX35" fmla="*/ 322277 w 606580"/>
              <a:gd name="connsiteY35" fmla="*/ 443184 h 548858"/>
              <a:gd name="connsiteX36" fmla="*/ 322277 w 606580"/>
              <a:gd name="connsiteY36" fmla="*/ 511038 h 548858"/>
              <a:gd name="connsiteX37" fmla="*/ 450223 w 606580"/>
              <a:gd name="connsiteY37" fmla="*/ 511038 h 548858"/>
              <a:gd name="connsiteX38" fmla="*/ 450223 w 606580"/>
              <a:gd name="connsiteY38" fmla="*/ 548858 h 548858"/>
              <a:gd name="connsiteX39" fmla="*/ 156357 w 606580"/>
              <a:gd name="connsiteY39" fmla="*/ 548858 h 548858"/>
              <a:gd name="connsiteX40" fmla="*/ 156357 w 606580"/>
              <a:gd name="connsiteY40" fmla="*/ 511038 h 548858"/>
              <a:gd name="connsiteX41" fmla="*/ 284395 w 606580"/>
              <a:gd name="connsiteY41" fmla="*/ 511038 h 548858"/>
              <a:gd name="connsiteX42" fmla="*/ 284395 w 606580"/>
              <a:gd name="connsiteY42" fmla="*/ 443184 h 548858"/>
              <a:gd name="connsiteX43" fmla="*/ 18941 w 606580"/>
              <a:gd name="connsiteY43" fmla="*/ 443184 h 548858"/>
              <a:gd name="connsiteX44" fmla="*/ 0 w 606580"/>
              <a:gd name="connsiteY44" fmla="*/ 424273 h 548858"/>
              <a:gd name="connsiteX45" fmla="*/ 0 w 606580"/>
              <a:gd name="connsiteY45" fmla="*/ 18910 h 548858"/>
              <a:gd name="connsiteX46" fmla="*/ 18941 w 606580"/>
              <a:gd name="connsiteY46"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6580" h="548858">
                <a:moveTo>
                  <a:pt x="362353" y="250084"/>
                </a:moveTo>
                <a:lnTo>
                  <a:pt x="513151" y="250084"/>
                </a:lnTo>
                <a:lnTo>
                  <a:pt x="513151" y="287907"/>
                </a:lnTo>
                <a:lnTo>
                  <a:pt x="362353" y="287907"/>
                </a:lnTo>
                <a:close/>
                <a:moveTo>
                  <a:pt x="362353" y="193349"/>
                </a:moveTo>
                <a:lnTo>
                  <a:pt x="513151" y="193349"/>
                </a:lnTo>
                <a:lnTo>
                  <a:pt x="513151" y="231172"/>
                </a:lnTo>
                <a:lnTo>
                  <a:pt x="362353" y="231172"/>
                </a:lnTo>
                <a:close/>
                <a:moveTo>
                  <a:pt x="228608" y="151254"/>
                </a:moveTo>
                <a:lnTo>
                  <a:pt x="228608" y="195378"/>
                </a:lnTo>
                <a:lnTo>
                  <a:pt x="275122" y="195378"/>
                </a:lnTo>
                <a:cubicBezTo>
                  <a:pt x="267138" y="174428"/>
                  <a:pt x="250055" y="158206"/>
                  <a:pt x="228608" y="151254"/>
                </a:cubicBezTo>
                <a:close/>
                <a:moveTo>
                  <a:pt x="190635" y="148843"/>
                </a:moveTo>
                <a:cubicBezTo>
                  <a:pt x="156841" y="155888"/>
                  <a:pt x="131402" y="185830"/>
                  <a:pt x="131402" y="221611"/>
                </a:cubicBezTo>
                <a:cubicBezTo>
                  <a:pt x="131402" y="262583"/>
                  <a:pt x="164732" y="295862"/>
                  <a:pt x="205769" y="295862"/>
                </a:cubicBezTo>
                <a:cubicBezTo>
                  <a:pt x="242813" y="295862"/>
                  <a:pt x="273358" y="268701"/>
                  <a:pt x="279022" y="233291"/>
                </a:cubicBezTo>
                <a:lnTo>
                  <a:pt x="190635" y="233291"/>
                </a:lnTo>
                <a:close/>
                <a:moveTo>
                  <a:pt x="362353" y="133086"/>
                </a:moveTo>
                <a:lnTo>
                  <a:pt x="513151" y="133086"/>
                </a:lnTo>
                <a:lnTo>
                  <a:pt x="513151" y="171050"/>
                </a:lnTo>
                <a:lnTo>
                  <a:pt x="362353" y="171050"/>
                </a:lnTo>
                <a:close/>
                <a:moveTo>
                  <a:pt x="205769" y="109447"/>
                </a:moveTo>
                <a:cubicBezTo>
                  <a:pt x="267788" y="109447"/>
                  <a:pt x="318109" y="159689"/>
                  <a:pt x="318109" y="221611"/>
                </a:cubicBezTo>
                <a:cubicBezTo>
                  <a:pt x="318109" y="283533"/>
                  <a:pt x="267788" y="333775"/>
                  <a:pt x="205769" y="333775"/>
                </a:cubicBezTo>
                <a:cubicBezTo>
                  <a:pt x="143750" y="333775"/>
                  <a:pt x="93429" y="283533"/>
                  <a:pt x="93429" y="221611"/>
                </a:cubicBezTo>
                <a:cubicBezTo>
                  <a:pt x="93429" y="159689"/>
                  <a:pt x="143750" y="109447"/>
                  <a:pt x="205769" y="109447"/>
                </a:cubicBez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3"/>
                </a:lnTo>
                <a:cubicBezTo>
                  <a:pt x="606580" y="434656"/>
                  <a:pt x="598038" y="443184"/>
                  <a:pt x="587639" y="443184"/>
                </a:cubicBezTo>
                <a:lnTo>
                  <a:pt x="322277" y="443184"/>
                </a:lnTo>
                <a:lnTo>
                  <a:pt x="322277" y="511038"/>
                </a:lnTo>
                <a:lnTo>
                  <a:pt x="450223" y="511038"/>
                </a:lnTo>
                <a:lnTo>
                  <a:pt x="450223" y="548858"/>
                </a:lnTo>
                <a:lnTo>
                  <a:pt x="156357" y="548858"/>
                </a:lnTo>
                <a:lnTo>
                  <a:pt x="156357" y="511038"/>
                </a:lnTo>
                <a:lnTo>
                  <a:pt x="284395" y="511038"/>
                </a:lnTo>
                <a:lnTo>
                  <a:pt x="284395" y="443184"/>
                </a:lnTo>
                <a:lnTo>
                  <a:pt x="18941" y="443184"/>
                </a:lnTo>
                <a:cubicBezTo>
                  <a:pt x="8542" y="443184"/>
                  <a:pt x="0" y="434656"/>
                  <a:pt x="0" y="424273"/>
                </a:cubicBezTo>
                <a:lnTo>
                  <a:pt x="0" y="18910"/>
                </a:lnTo>
                <a:cubicBezTo>
                  <a:pt x="0" y="8528"/>
                  <a:pt x="8542" y="0"/>
                  <a:pt x="189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
        <p:nvSpPr>
          <p:cNvPr id="52" name="矩形: 圆角 51"/>
          <p:cNvSpPr/>
          <p:nvPr/>
        </p:nvSpPr>
        <p:spPr>
          <a:xfrm>
            <a:off x="6785699" y="4172495"/>
            <a:ext cx="1699166" cy="499291"/>
          </a:xfrm>
          <a:prstGeom prst="roundRect">
            <a:avLst>
              <a:gd name="adj" fmla="val 50000"/>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useoModerno Black" pitchFamily="2" charset="0"/>
                <a:ea typeface="+mj-ea"/>
                <a:cs typeface="MuseoModerno Black" pitchFamily="2" charset="0"/>
              </a:rPr>
              <a:t>Part 03</a:t>
            </a:r>
            <a:endParaRPr lang="zh-CN" altLang="en-US" dirty="0">
              <a:latin typeface="MuseoModerno Black" pitchFamily="2" charset="0"/>
              <a:ea typeface="+mj-ea"/>
              <a:cs typeface="MuseoModerno Black" pitchFamily="2" charset="0"/>
            </a:endParaRPr>
          </a:p>
        </p:txBody>
      </p:sp>
      <p:sp>
        <p:nvSpPr>
          <p:cNvPr id="53" name="矩形 52"/>
          <p:cNvSpPr/>
          <p:nvPr/>
        </p:nvSpPr>
        <p:spPr>
          <a:xfrm>
            <a:off x="6785700" y="4830995"/>
            <a:ext cx="1699165" cy="368300"/>
          </a:xfrm>
          <a:prstGeom prst="rect">
            <a:avLst/>
          </a:prstGeom>
        </p:spPr>
        <p:txBody>
          <a:bodyPr wrap="square">
            <a:spAutoFit/>
          </a:bodyPr>
          <a:lstStyle/>
          <a:p>
            <a:pPr algn="ctr"/>
            <a:r>
              <a:rPr lang="en-US" altLang="zh-CN" dirty="0">
                <a:solidFill>
                  <a:srgbClr val="F06A8A"/>
                </a:solidFill>
                <a:latin typeface="MuseoModerno Black" pitchFamily="2" charset="0"/>
                <a:ea typeface="+mj-ea"/>
                <a:cs typeface="MuseoModerno Black" pitchFamily="2" charset="0"/>
              </a:rPr>
              <a:t>Alglorithm</a:t>
            </a:r>
            <a:endParaRPr lang="zh-CN" altLang="en-US" dirty="0">
              <a:solidFill>
                <a:srgbClr val="F06A8A"/>
              </a:solidFill>
              <a:latin typeface="MuseoModerno Black" pitchFamily="2" charset="0"/>
              <a:ea typeface="+mj-ea"/>
              <a:cs typeface="MuseoModerno Black" pitchFamily="2" charset="0"/>
            </a:endParaRPr>
          </a:p>
        </p:txBody>
      </p:sp>
      <p:sp>
        <p:nvSpPr>
          <p:cNvPr id="28" name="图形 21"/>
          <p:cNvSpPr/>
          <p:nvPr/>
        </p:nvSpPr>
        <p:spPr>
          <a:xfrm rot="8100000">
            <a:off x="9219885" y="2187778"/>
            <a:ext cx="1447660" cy="1439093"/>
          </a:xfrm>
          <a:prstGeom prst="teardrop">
            <a:avLst/>
          </a:prstGeom>
          <a:noFill/>
          <a:ln w="25400">
            <a:solidFill>
              <a:srgbClr val="615DA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rgbClr val="00B050"/>
              </a:solidFill>
              <a:latin typeface="Manrope SemiBold" charset="0"/>
              <a:cs typeface="MuseoModerno Black" pitchFamily="2" charset="0"/>
              <a:sym typeface="Manrope SemiBold" charset="0"/>
            </a:endParaRPr>
          </a:p>
        </p:txBody>
      </p:sp>
      <p:sp>
        <p:nvSpPr>
          <p:cNvPr id="33" name="圆形 1"/>
          <p:cNvSpPr/>
          <p:nvPr/>
        </p:nvSpPr>
        <p:spPr>
          <a:xfrm>
            <a:off x="9355602" y="2322694"/>
            <a:ext cx="1176226" cy="1169262"/>
          </a:xfrm>
          <a:prstGeom prst="ellipse">
            <a:avLst/>
          </a:prstGeom>
          <a:solidFill>
            <a:srgbClr val="615DA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24" tIns="45713" rIns="91424" bIns="45713" anchor="ctr">
            <a:normAutofit/>
          </a:bodyPr>
          <a:lstStyle/>
          <a:p>
            <a:pPr algn="ctr"/>
            <a:endParaRPr lang="zh-CN" altLang="en-US" sz="1600" b="1" dirty="0">
              <a:latin typeface="Manrope SemiBold" charset="0"/>
              <a:cs typeface="MuseoModerno Black" pitchFamily="2" charset="0"/>
              <a:sym typeface="Manrope SemiBold" charset="0"/>
            </a:endParaRPr>
          </a:p>
        </p:txBody>
      </p:sp>
      <p:sp>
        <p:nvSpPr>
          <p:cNvPr id="72" name="Oval 1"/>
          <p:cNvSpPr/>
          <p:nvPr/>
        </p:nvSpPr>
        <p:spPr>
          <a:xfrm>
            <a:off x="9725814" y="2713657"/>
            <a:ext cx="435802" cy="387335"/>
          </a:xfrm>
          <a:custGeom>
            <a:avLst/>
            <a:gdLst>
              <a:gd name="T0" fmla="*/ 10240 w 11520"/>
              <a:gd name="T1" fmla="*/ 6432 h 10240"/>
              <a:gd name="T2" fmla="*/ 10240 w 11520"/>
              <a:gd name="T3" fmla="*/ 5120 h 10240"/>
              <a:gd name="T4" fmla="*/ 9920 w 11520"/>
              <a:gd name="T5" fmla="*/ 4800 h 10240"/>
              <a:gd name="T6" fmla="*/ 6080 w 11520"/>
              <a:gd name="T7" fmla="*/ 4800 h 10240"/>
              <a:gd name="T8" fmla="*/ 6080 w 11520"/>
              <a:gd name="T9" fmla="*/ 3520 h 10240"/>
              <a:gd name="T10" fmla="*/ 8320 w 11520"/>
              <a:gd name="T11" fmla="*/ 3520 h 10240"/>
              <a:gd name="T12" fmla="*/ 8640 w 11520"/>
              <a:gd name="T13" fmla="*/ 3200 h 10240"/>
              <a:gd name="T14" fmla="*/ 8640 w 11520"/>
              <a:gd name="T15" fmla="*/ 320 h 10240"/>
              <a:gd name="T16" fmla="*/ 8320 w 11520"/>
              <a:gd name="T17" fmla="*/ 0 h 10240"/>
              <a:gd name="T18" fmla="*/ 3200 w 11520"/>
              <a:gd name="T19" fmla="*/ 0 h 10240"/>
              <a:gd name="T20" fmla="*/ 2880 w 11520"/>
              <a:gd name="T21" fmla="*/ 320 h 10240"/>
              <a:gd name="T22" fmla="*/ 2880 w 11520"/>
              <a:gd name="T23" fmla="*/ 3200 h 10240"/>
              <a:gd name="T24" fmla="*/ 3200 w 11520"/>
              <a:gd name="T25" fmla="*/ 3520 h 10240"/>
              <a:gd name="T26" fmla="*/ 5440 w 11520"/>
              <a:gd name="T27" fmla="*/ 3520 h 10240"/>
              <a:gd name="T28" fmla="*/ 5440 w 11520"/>
              <a:gd name="T29" fmla="*/ 4800 h 10240"/>
              <a:gd name="T30" fmla="*/ 1600 w 11520"/>
              <a:gd name="T31" fmla="*/ 4800 h 10240"/>
              <a:gd name="T32" fmla="*/ 1280 w 11520"/>
              <a:gd name="T33" fmla="*/ 5120 h 10240"/>
              <a:gd name="T34" fmla="*/ 1280 w 11520"/>
              <a:gd name="T35" fmla="*/ 6432 h 10240"/>
              <a:gd name="T36" fmla="*/ 0 w 11520"/>
              <a:gd name="T37" fmla="*/ 8000 h 10240"/>
              <a:gd name="T38" fmla="*/ 1600 w 11520"/>
              <a:gd name="T39" fmla="*/ 9600 h 10240"/>
              <a:gd name="T40" fmla="*/ 3200 w 11520"/>
              <a:gd name="T41" fmla="*/ 8000 h 10240"/>
              <a:gd name="T42" fmla="*/ 1920 w 11520"/>
              <a:gd name="T43" fmla="*/ 6432 h 10240"/>
              <a:gd name="T44" fmla="*/ 1920 w 11520"/>
              <a:gd name="T45" fmla="*/ 5440 h 10240"/>
              <a:gd name="T46" fmla="*/ 5440 w 11520"/>
              <a:gd name="T47" fmla="*/ 5440 h 10240"/>
              <a:gd name="T48" fmla="*/ 5440 w 11520"/>
              <a:gd name="T49" fmla="*/ 7072 h 10240"/>
              <a:gd name="T50" fmla="*/ 4160 w 11520"/>
              <a:gd name="T51" fmla="*/ 8640 h 10240"/>
              <a:gd name="T52" fmla="*/ 5760 w 11520"/>
              <a:gd name="T53" fmla="*/ 10240 h 10240"/>
              <a:gd name="T54" fmla="*/ 7360 w 11520"/>
              <a:gd name="T55" fmla="*/ 8640 h 10240"/>
              <a:gd name="T56" fmla="*/ 6080 w 11520"/>
              <a:gd name="T57" fmla="*/ 7072 h 10240"/>
              <a:gd name="T58" fmla="*/ 6080 w 11520"/>
              <a:gd name="T59" fmla="*/ 5440 h 10240"/>
              <a:gd name="T60" fmla="*/ 9600 w 11520"/>
              <a:gd name="T61" fmla="*/ 5440 h 10240"/>
              <a:gd name="T62" fmla="*/ 9600 w 11520"/>
              <a:gd name="T63" fmla="*/ 6432 h 10240"/>
              <a:gd name="T64" fmla="*/ 8320 w 11520"/>
              <a:gd name="T65" fmla="*/ 8000 h 10240"/>
              <a:gd name="T66" fmla="*/ 9920 w 11520"/>
              <a:gd name="T67" fmla="*/ 9600 h 10240"/>
              <a:gd name="T68" fmla="*/ 11520 w 11520"/>
              <a:gd name="T69" fmla="*/ 8000 h 10240"/>
              <a:gd name="T70" fmla="*/ 10240 w 11520"/>
              <a:gd name="T71" fmla="*/ 6432 h 10240"/>
              <a:gd name="T72" fmla="*/ 3520 w 11520"/>
              <a:gd name="T73" fmla="*/ 640 h 10240"/>
              <a:gd name="T74" fmla="*/ 8000 w 11520"/>
              <a:gd name="T75" fmla="*/ 640 h 10240"/>
              <a:gd name="T76" fmla="*/ 8000 w 11520"/>
              <a:gd name="T77" fmla="*/ 2880 h 10240"/>
              <a:gd name="T78" fmla="*/ 3520 w 11520"/>
              <a:gd name="T79" fmla="*/ 2880 h 10240"/>
              <a:gd name="T80" fmla="*/ 3520 w 11520"/>
              <a:gd name="T81" fmla="*/ 640 h 10240"/>
              <a:gd name="T82" fmla="*/ 2560 w 11520"/>
              <a:gd name="T83" fmla="*/ 8000 h 10240"/>
              <a:gd name="T84" fmla="*/ 1600 w 11520"/>
              <a:gd name="T85" fmla="*/ 8960 h 10240"/>
              <a:gd name="T86" fmla="*/ 640 w 11520"/>
              <a:gd name="T87" fmla="*/ 8000 h 10240"/>
              <a:gd name="T88" fmla="*/ 1280 w 11520"/>
              <a:gd name="T89" fmla="*/ 7104 h 10240"/>
              <a:gd name="T90" fmla="*/ 1440 w 11520"/>
              <a:gd name="T91" fmla="*/ 7072 h 10240"/>
              <a:gd name="T92" fmla="*/ 1760 w 11520"/>
              <a:gd name="T93" fmla="*/ 7072 h 10240"/>
              <a:gd name="T94" fmla="*/ 1920 w 11520"/>
              <a:gd name="T95" fmla="*/ 7104 h 10240"/>
              <a:gd name="T96" fmla="*/ 2560 w 11520"/>
              <a:gd name="T97" fmla="*/ 8000 h 10240"/>
              <a:gd name="T98" fmla="*/ 6720 w 11520"/>
              <a:gd name="T99" fmla="*/ 8640 h 10240"/>
              <a:gd name="T100" fmla="*/ 5760 w 11520"/>
              <a:gd name="T101" fmla="*/ 9600 h 10240"/>
              <a:gd name="T102" fmla="*/ 4800 w 11520"/>
              <a:gd name="T103" fmla="*/ 8640 h 10240"/>
              <a:gd name="T104" fmla="*/ 5760 w 11520"/>
              <a:gd name="T105" fmla="*/ 7680 h 10240"/>
              <a:gd name="T106" fmla="*/ 6720 w 11520"/>
              <a:gd name="T107" fmla="*/ 8640 h 10240"/>
              <a:gd name="T108" fmla="*/ 9920 w 11520"/>
              <a:gd name="T109" fmla="*/ 8960 h 10240"/>
              <a:gd name="T110" fmla="*/ 8960 w 11520"/>
              <a:gd name="T111" fmla="*/ 8000 h 10240"/>
              <a:gd name="T112" fmla="*/ 9600 w 11520"/>
              <a:gd name="T113" fmla="*/ 7104 h 10240"/>
              <a:gd name="T114" fmla="*/ 10240 w 11520"/>
              <a:gd name="T115" fmla="*/ 7104 h 10240"/>
              <a:gd name="T116" fmla="*/ 10880 w 11520"/>
              <a:gd name="T117" fmla="*/ 8000 h 10240"/>
              <a:gd name="T118" fmla="*/ 9920 w 11520"/>
              <a:gd name="T119" fmla="*/ 8960 h 1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520" h="10240">
                <a:moveTo>
                  <a:pt x="10240" y="6432"/>
                </a:moveTo>
                <a:lnTo>
                  <a:pt x="10240" y="5120"/>
                </a:lnTo>
                <a:cubicBezTo>
                  <a:pt x="10240" y="4928"/>
                  <a:pt x="10080" y="4800"/>
                  <a:pt x="9920" y="4800"/>
                </a:cubicBezTo>
                <a:lnTo>
                  <a:pt x="6080" y="4800"/>
                </a:lnTo>
                <a:lnTo>
                  <a:pt x="6080" y="3520"/>
                </a:lnTo>
                <a:lnTo>
                  <a:pt x="8320" y="3520"/>
                </a:lnTo>
                <a:cubicBezTo>
                  <a:pt x="8512" y="3520"/>
                  <a:pt x="8640" y="3392"/>
                  <a:pt x="8640" y="3200"/>
                </a:cubicBezTo>
                <a:lnTo>
                  <a:pt x="8640" y="320"/>
                </a:lnTo>
                <a:cubicBezTo>
                  <a:pt x="8640" y="128"/>
                  <a:pt x="8512" y="0"/>
                  <a:pt x="8320" y="0"/>
                </a:cubicBezTo>
                <a:lnTo>
                  <a:pt x="3200" y="0"/>
                </a:lnTo>
                <a:cubicBezTo>
                  <a:pt x="3008" y="0"/>
                  <a:pt x="2880" y="128"/>
                  <a:pt x="2880" y="320"/>
                </a:cubicBezTo>
                <a:lnTo>
                  <a:pt x="2880" y="3200"/>
                </a:lnTo>
                <a:cubicBezTo>
                  <a:pt x="2880" y="3392"/>
                  <a:pt x="3008" y="3520"/>
                  <a:pt x="3200" y="3520"/>
                </a:cubicBezTo>
                <a:lnTo>
                  <a:pt x="5440" y="3520"/>
                </a:lnTo>
                <a:lnTo>
                  <a:pt x="5440" y="4800"/>
                </a:lnTo>
                <a:lnTo>
                  <a:pt x="1600" y="4800"/>
                </a:lnTo>
                <a:cubicBezTo>
                  <a:pt x="1440" y="4800"/>
                  <a:pt x="1280" y="4928"/>
                  <a:pt x="1280" y="5120"/>
                </a:cubicBezTo>
                <a:lnTo>
                  <a:pt x="1280" y="6432"/>
                </a:lnTo>
                <a:cubicBezTo>
                  <a:pt x="544" y="6592"/>
                  <a:pt x="0" y="7232"/>
                  <a:pt x="0" y="8000"/>
                </a:cubicBezTo>
                <a:cubicBezTo>
                  <a:pt x="0" y="8896"/>
                  <a:pt x="704" y="9600"/>
                  <a:pt x="1600" y="9600"/>
                </a:cubicBezTo>
                <a:cubicBezTo>
                  <a:pt x="2496" y="9600"/>
                  <a:pt x="3200" y="8896"/>
                  <a:pt x="3200" y="8000"/>
                </a:cubicBezTo>
                <a:cubicBezTo>
                  <a:pt x="3200" y="7232"/>
                  <a:pt x="2656" y="6592"/>
                  <a:pt x="1920" y="6432"/>
                </a:cubicBezTo>
                <a:lnTo>
                  <a:pt x="1920" y="5440"/>
                </a:lnTo>
                <a:lnTo>
                  <a:pt x="5440" y="5440"/>
                </a:lnTo>
                <a:lnTo>
                  <a:pt x="5440" y="7072"/>
                </a:lnTo>
                <a:cubicBezTo>
                  <a:pt x="4704" y="7232"/>
                  <a:pt x="4160" y="7872"/>
                  <a:pt x="4160" y="8640"/>
                </a:cubicBezTo>
                <a:cubicBezTo>
                  <a:pt x="4160" y="9536"/>
                  <a:pt x="4864" y="10240"/>
                  <a:pt x="5760" y="10240"/>
                </a:cubicBezTo>
                <a:cubicBezTo>
                  <a:pt x="6656" y="10240"/>
                  <a:pt x="7360" y="9536"/>
                  <a:pt x="7360" y="8640"/>
                </a:cubicBezTo>
                <a:cubicBezTo>
                  <a:pt x="7360" y="7872"/>
                  <a:pt x="6816" y="7232"/>
                  <a:pt x="6080" y="7072"/>
                </a:cubicBezTo>
                <a:lnTo>
                  <a:pt x="6080" y="5440"/>
                </a:lnTo>
                <a:lnTo>
                  <a:pt x="9600" y="5440"/>
                </a:lnTo>
                <a:lnTo>
                  <a:pt x="9600" y="6432"/>
                </a:lnTo>
                <a:cubicBezTo>
                  <a:pt x="8864" y="6592"/>
                  <a:pt x="8320" y="7232"/>
                  <a:pt x="8320" y="8000"/>
                </a:cubicBezTo>
                <a:cubicBezTo>
                  <a:pt x="8320" y="8896"/>
                  <a:pt x="9024" y="9600"/>
                  <a:pt x="9920" y="9600"/>
                </a:cubicBezTo>
                <a:cubicBezTo>
                  <a:pt x="10816" y="9600"/>
                  <a:pt x="11520" y="8896"/>
                  <a:pt x="11520" y="8000"/>
                </a:cubicBezTo>
                <a:cubicBezTo>
                  <a:pt x="11520" y="7232"/>
                  <a:pt x="10976" y="6592"/>
                  <a:pt x="10240" y="6432"/>
                </a:cubicBezTo>
                <a:close/>
                <a:moveTo>
                  <a:pt x="3520" y="640"/>
                </a:moveTo>
                <a:lnTo>
                  <a:pt x="8000" y="640"/>
                </a:lnTo>
                <a:lnTo>
                  <a:pt x="8000" y="2880"/>
                </a:lnTo>
                <a:lnTo>
                  <a:pt x="3520" y="2880"/>
                </a:lnTo>
                <a:lnTo>
                  <a:pt x="3520" y="640"/>
                </a:lnTo>
                <a:close/>
                <a:moveTo>
                  <a:pt x="2560" y="8000"/>
                </a:moveTo>
                <a:cubicBezTo>
                  <a:pt x="2560" y="8512"/>
                  <a:pt x="2144" y="8960"/>
                  <a:pt x="1600" y="8960"/>
                </a:cubicBezTo>
                <a:cubicBezTo>
                  <a:pt x="1056" y="8960"/>
                  <a:pt x="640" y="8512"/>
                  <a:pt x="640" y="8000"/>
                </a:cubicBezTo>
                <a:cubicBezTo>
                  <a:pt x="640" y="7584"/>
                  <a:pt x="896" y="7232"/>
                  <a:pt x="1280" y="7104"/>
                </a:cubicBezTo>
                <a:cubicBezTo>
                  <a:pt x="1344" y="7072"/>
                  <a:pt x="1376" y="7072"/>
                  <a:pt x="1440" y="7072"/>
                </a:cubicBezTo>
                <a:lnTo>
                  <a:pt x="1760" y="7072"/>
                </a:lnTo>
                <a:cubicBezTo>
                  <a:pt x="1824" y="7072"/>
                  <a:pt x="1856" y="7104"/>
                  <a:pt x="1920" y="7104"/>
                </a:cubicBezTo>
                <a:cubicBezTo>
                  <a:pt x="2304" y="7232"/>
                  <a:pt x="2560" y="7584"/>
                  <a:pt x="2560" y="8000"/>
                </a:cubicBezTo>
                <a:close/>
                <a:moveTo>
                  <a:pt x="6720" y="8640"/>
                </a:moveTo>
                <a:cubicBezTo>
                  <a:pt x="6720" y="9152"/>
                  <a:pt x="6304" y="9600"/>
                  <a:pt x="5760" y="9600"/>
                </a:cubicBezTo>
                <a:cubicBezTo>
                  <a:pt x="5216" y="9600"/>
                  <a:pt x="4800" y="9152"/>
                  <a:pt x="4800" y="8640"/>
                </a:cubicBezTo>
                <a:cubicBezTo>
                  <a:pt x="4800" y="8096"/>
                  <a:pt x="5216" y="7680"/>
                  <a:pt x="5760" y="7680"/>
                </a:cubicBezTo>
                <a:cubicBezTo>
                  <a:pt x="6304" y="7680"/>
                  <a:pt x="6720" y="8096"/>
                  <a:pt x="6720" y="8640"/>
                </a:cubicBezTo>
                <a:close/>
                <a:moveTo>
                  <a:pt x="9920" y="8960"/>
                </a:moveTo>
                <a:cubicBezTo>
                  <a:pt x="9376" y="8960"/>
                  <a:pt x="8960" y="8512"/>
                  <a:pt x="8960" y="8000"/>
                </a:cubicBezTo>
                <a:cubicBezTo>
                  <a:pt x="8960" y="7584"/>
                  <a:pt x="9216" y="7232"/>
                  <a:pt x="9600" y="7104"/>
                </a:cubicBezTo>
                <a:lnTo>
                  <a:pt x="10240" y="7104"/>
                </a:lnTo>
                <a:cubicBezTo>
                  <a:pt x="10624" y="7232"/>
                  <a:pt x="10880" y="7584"/>
                  <a:pt x="10880" y="8000"/>
                </a:cubicBezTo>
                <a:cubicBezTo>
                  <a:pt x="10880" y="8512"/>
                  <a:pt x="10464" y="8960"/>
                  <a:pt x="9920" y="89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cs typeface="MuseoModerno Black" pitchFamily="2" charset="0"/>
            </a:endParaRPr>
          </a:p>
        </p:txBody>
      </p:sp>
      <p:sp>
        <p:nvSpPr>
          <p:cNvPr id="40" name="矩形: 圆角 39"/>
          <p:cNvSpPr/>
          <p:nvPr/>
        </p:nvSpPr>
        <p:spPr>
          <a:xfrm>
            <a:off x="9094132" y="4172495"/>
            <a:ext cx="1699166" cy="499291"/>
          </a:xfrm>
          <a:prstGeom prst="roundRect">
            <a:avLst>
              <a:gd name="adj" fmla="val 50000"/>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useoModerno Black" pitchFamily="2" charset="0"/>
                <a:ea typeface="+mj-ea"/>
                <a:cs typeface="MuseoModerno Black" pitchFamily="2" charset="0"/>
              </a:rPr>
              <a:t>Part 04</a:t>
            </a:r>
            <a:endParaRPr lang="zh-CN" altLang="en-US" dirty="0">
              <a:latin typeface="MuseoModerno Black" pitchFamily="2" charset="0"/>
              <a:ea typeface="+mj-ea"/>
              <a:cs typeface="MuseoModerno Black" pitchFamily="2" charset="0"/>
            </a:endParaRPr>
          </a:p>
        </p:txBody>
      </p:sp>
      <p:sp>
        <p:nvSpPr>
          <p:cNvPr id="45" name="矩形 44"/>
          <p:cNvSpPr/>
          <p:nvPr/>
        </p:nvSpPr>
        <p:spPr>
          <a:xfrm>
            <a:off x="9094133" y="4830995"/>
            <a:ext cx="1699165" cy="368300"/>
          </a:xfrm>
          <a:prstGeom prst="rect">
            <a:avLst/>
          </a:prstGeom>
        </p:spPr>
        <p:txBody>
          <a:bodyPr wrap="square">
            <a:spAutoFit/>
          </a:bodyPr>
          <a:lstStyle/>
          <a:p>
            <a:pPr algn="ctr"/>
            <a:r>
              <a:rPr lang="en-US" altLang="zh-CN" dirty="0">
                <a:solidFill>
                  <a:srgbClr val="F06A8A"/>
                </a:solidFill>
                <a:latin typeface="MuseoModerno Black" pitchFamily="2" charset="0"/>
                <a:ea typeface="+mj-ea"/>
                <a:cs typeface="MuseoModerno Black" pitchFamily="2" charset="0"/>
              </a:rPr>
              <a:t>Tricks &amp;Tips</a:t>
            </a:r>
            <a:endParaRPr lang="zh-CN" altLang="en-US" dirty="0">
              <a:solidFill>
                <a:srgbClr val="F06A8A"/>
              </a:solidFill>
              <a:latin typeface="MuseoModerno Black" pitchFamily="2" charset="0"/>
              <a:ea typeface="+mj-ea"/>
              <a:cs typeface="MuseoModerno Black" pitchFamily="2" charset="0"/>
            </a:endParaRPr>
          </a:p>
        </p:txBody>
      </p:sp>
      <p:sp>
        <p:nvSpPr>
          <p:cNvPr id="7" name="矩形 21"/>
          <p:cNvSpPr/>
          <p:nvPr/>
        </p:nvSpPr>
        <p:spPr>
          <a:xfrm>
            <a:off x="1139190" y="5352415"/>
            <a:ext cx="9913620" cy="829945"/>
          </a:xfrm>
          <a:prstGeom prst="rect">
            <a:avLst/>
          </a:prstGeom>
        </p:spPr>
        <p:txBody>
          <a:bodyPr wrap="square">
            <a:spAutoFit/>
          </a:bodyPr>
          <a:p>
            <a:pPr marL="285750" indent="-285750" algn="l">
              <a:buFont typeface="Arial" panose="020B0604020202020204" pitchFamily="34" charset="0"/>
              <a:buChar char="•"/>
            </a:pPr>
            <a:r>
              <a:rPr lang="en-US" altLang="zh-CN" sz="1600" dirty="0">
                <a:solidFill>
                  <a:schemeClr val="tx1"/>
                </a:solidFill>
                <a:latin typeface="MuseoModerno Black" pitchFamily="2" charset="0"/>
                <a:cs typeface="Manrope SemiBold" charset="0"/>
              </a:rPr>
              <a:t>Exclusive Fiverr Tips</a:t>
            </a:r>
            <a:endParaRPr lang="en-US" altLang="zh-CN" sz="1600" dirty="0">
              <a:solidFill>
                <a:schemeClr val="tx1"/>
              </a:solidFill>
              <a:latin typeface="MuseoModerno Black" pitchFamily="2" charset="0"/>
              <a:cs typeface="Manrope SemiBold" charset="0"/>
            </a:endParaRPr>
          </a:p>
          <a:p>
            <a:pPr marL="285750" indent="-285750" algn="l">
              <a:buFont typeface="Arial" panose="020B0604020202020204" pitchFamily="34" charset="0"/>
              <a:buChar char="•"/>
            </a:pPr>
            <a:r>
              <a:rPr lang="en-US" altLang="zh-CN" sz="1600" dirty="0">
                <a:solidFill>
                  <a:schemeClr val="tx1"/>
                </a:solidFill>
                <a:latin typeface="MuseoModerno Black" pitchFamily="2" charset="0"/>
                <a:cs typeface="Manrope SemiBold" charset="0"/>
              </a:rPr>
              <a:t>Seller Account Approval</a:t>
            </a:r>
            <a:endParaRPr lang="en-US" altLang="zh-CN" sz="1600" dirty="0">
              <a:solidFill>
                <a:schemeClr val="tx1"/>
              </a:solidFill>
              <a:latin typeface="MuseoModerno Black" pitchFamily="2" charset="0"/>
              <a:cs typeface="Manrope SemiBold" charset="0"/>
            </a:endParaRPr>
          </a:p>
          <a:p>
            <a:pPr marL="285750" indent="-285750" algn="l">
              <a:buFont typeface="Arial" panose="020B0604020202020204" pitchFamily="34" charset="0"/>
              <a:buChar char="•"/>
            </a:pPr>
            <a:r>
              <a:rPr lang="en-US" altLang="zh-CN" sz="1600" dirty="0">
                <a:solidFill>
                  <a:schemeClr val="tx1"/>
                </a:solidFill>
                <a:latin typeface="MuseoModerno Black" pitchFamily="2" charset="0"/>
                <a:cs typeface="Manrope SemiBold" charset="0"/>
              </a:rPr>
              <a:t>How to increase your luck against Fiverr Aglorithm</a:t>
            </a:r>
            <a:endParaRPr lang="en-US" altLang="zh-CN" sz="1600" dirty="0">
              <a:solidFill>
                <a:schemeClr val="tx1"/>
              </a:solidFill>
              <a:latin typeface="MuseoModerno Black" pitchFamily="2" charset="0"/>
              <a:cs typeface="Manrope SemiBold"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10125" y="897479"/>
            <a:ext cx="561975" cy="1514475"/>
          </a:xfrm>
          <a:prstGeom prst="rect">
            <a:avLst/>
          </a:prstGeom>
        </p:spPr>
      </p:pic>
      <p:sp>
        <p:nvSpPr>
          <p:cNvPr id="40" name="矩形 39"/>
          <p:cNvSpPr/>
          <p:nvPr/>
        </p:nvSpPr>
        <p:spPr>
          <a:xfrm>
            <a:off x="747395" y="2633345"/>
            <a:ext cx="3210560" cy="1938020"/>
          </a:xfrm>
          <a:prstGeom prst="rect">
            <a:avLst/>
          </a:prstGeom>
        </p:spPr>
        <p:txBody>
          <a:bodyPr wrap="square">
            <a:spAutoFit/>
          </a:bodyPr>
          <a:lstStyle/>
          <a:p>
            <a:r>
              <a:rPr lang="en-US" altLang="zh-CN" sz="6000" dirty="0">
                <a:solidFill>
                  <a:srgbClr val="F06A8A"/>
                </a:solidFill>
                <a:latin typeface="MuseoModerno Black" pitchFamily="2" charset="0"/>
                <a:cs typeface="Manrope SemiBold" charset="0"/>
              </a:rPr>
              <a:t>Do’s</a:t>
            </a:r>
            <a:endParaRPr lang="en-US" altLang="zh-CN" sz="6000" dirty="0">
              <a:solidFill>
                <a:srgbClr val="F06A8A"/>
              </a:solidFill>
              <a:latin typeface="MuseoModerno Black" pitchFamily="2" charset="0"/>
              <a:cs typeface="Manrope SemiBold" charset="0"/>
            </a:endParaRPr>
          </a:p>
          <a:p>
            <a:r>
              <a:rPr lang="en-US" altLang="zh-CN" sz="6000" dirty="0">
                <a:solidFill>
                  <a:srgbClr val="F06A8A"/>
                </a:solidFill>
                <a:latin typeface="MuseoModerno Black" pitchFamily="2" charset="0"/>
                <a:cs typeface="Manrope SemiBold" charset="0"/>
              </a:rPr>
              <a:t>&amp; Don’t</a:t>
            </a:r>
            <a:endParaRPr lang="en-US" altLang="zh-CN" sz="6000" dirty="0">
              <a:solidFill>
                <a:srgbClr val="F06A8A"/>
              </a:solidFill>
              <a:latin typeface="MuseoModerno Black" pitchFamily="2" charset="0"/>
              <a:cs typeface="Manrope SemiBold" charset="0"/>
            </a:endParaRPr>
          </a:p>
        </p:txBody>
      </p:sp>
      <p:sp>
        <p:nvSpPr>
          <p:cNvPr id="50" name="矩形 49"/>
          <p:cNvSpPr/>
          <p:nvPr/>
        </p:nvSpPr>
        <p:spPr>
          <a:xfrm>
            <a:off x="3874770" y="713105"/>
            <a:ext cx="7926070" cy="6462395"/>
          </a:xfrm>
          <a:prstGeom prst="rect">
            <a:avLst/>
          </a:prstGeom>
        </p:spPr>
        <p:txBody>
          <a:bodyPr wrap="square">
            <a:spAutoFit/>
          </a:bodyPr>
          <a:lstStyle/>
          <a:p>
            <a:pPr marL="228600" indent="-228600">
              <a:lnSpc>
                <a:spcPct val="150000"/>
              </a:lnSpc>
              <a:buAutoNum type="arabicPeriod"/>
            </a:pPr>
            <a:r>
              <a:rPr lang="zh-CN" altLang="en-US" sz="1200" b="1" u="sng" dirty="0">
                <a:solidFill>
                  <a:schemeClr val="tx1">
                    <a:lumMod val="75000"/>
                    <a:lumOff val="25000"/>
                  </a:schemeClr>
                </a:solidFill>
                <a:cs typeface="Manrope SemiBold" charset="0"/>
              </a:rPr>
              <a:t>Disable Wi-Fi </a:t>
            </a:r>
            <a:r>
              <a:rPr lang="en-US" altLang="zh-CN" sz="1200" b="1" u="sng" dirty="0">
                <a:solidFill>
                  <a:schemeClr val="tx1">
                    <a:lumMod val="75000"/>
                    <a:lumOff val="25000"/>
                  </a:schemeClr>
                </a:solidFill>
                <a:cs typeface="Manrope SemiBold" charset="0"/>
              </a:rPr>
              <a:t>Auo connect </a:t>
            </a:r>
            <a:r>
              <a:rPr lang="zh-CN" altLang="en-US" sz="1200" b="1" u="sng" dirty="0">
                <a:solidFill>
                  <a:schemeClr val="tx1">
                    <a:lumMod val="75000"/>
                    <a:lumOff val="25000"/>
                  </a:schemeClr>
                </a:solidFill>
                <a:cs typeface="Manrope SemiBold" charset="0"/>
              </a:rPr>
              <a:t>and Bluetooth When Not in Use</a:t>
            </a:r>
            <a:endParaRPr lang="zh-CN" altLang="en-US" sz="1200" b="1" u="sng" dirty="0">
              <a:solidFill>
                <a:schemeClr val="tx1">
                  <a:lumMod val="75000"/>
                  <a:lumOff val="25000"/>
                </a:schemeClr>
              </a:solidFill>
              <a:cs typeface="Manrope SemiBold" charset="0"/>
            </a:endParaRPr>
          </a:p>
          <a:p>
            <a:pPr marL="228600" indent="-228600">
              <a:lnSpc>
                <a:spcPct val="150000"/>
              </a:lnSpc>
              <a:buAutoNum type="arabicPeriod"/>
            </a:pPr>
            <a:r>
              <a:rPr lang="en-US" altLang="zh-CN" sz="1200" b="1" u="sng" dirty="0">
                <a:solidFill>
                  <a:schemeClr val="tx1">
                    <a:lumMod val="75000"/>
                    <a:lumOff val="25000"/>
                  </a:schemeClr>
                </a:solidFill>
                <a:cs typeface="Manrope SemiBold" charset="0"/>
              </a:rPr>
              <a:t>Violations: </a:t>
            </a:r>
            <a:r>
              <a:rPr lang="en-US" altLang="zh-CN" sz="1200" b="1" dirty="0">
                <a:solidFill>
                  <a:schemeClr val="tx1">
                    <a:lumMod val="75000"/>
                    <a:lumOff val="25000"/>
                  </a:schemeClr>
                </a:solidFill>
                <a:cs typeface="Manrope SemiBold" charset="0"/>
              </a:rPr>
              <a:t>Reviews, false identity, multiple accounts</a:t>
            </a:r>
            <a:endParaRPr lang="en-US" altLang="zh-CN" sz="1200" b="1" dirty="0">
              <a:solidFill>
                <a:schemeClr val="tx1">
                  <a:lumMod val="75000"/>
                  <a:lumOff val="25000"/>
                </a:schemeClr>
              </a:solidFill>
              <a:cs typeface="Manrope SemiBold" charset="0"/>
            </a:endParaRPr>
          </a:p>
          <a:p>
            <a:pPr marL="228600" indent="-228600">
              <a:lnSpc>
                <a:spcPct val="150000"/>
              </a:lnSpc>
              <a:buAutoNum type="arabicPeriod"/>
            </a:pPr>
            <a:r>
              <a:rPr lang="zh-CN" altLang="en-US" sz="1200" b="1" u="sng" dirty="0">
                <a:solidFill>
                  <a:schemeClr val="tx1">
                    <a:lumMod val="75000"/>
                    <a:lumOff val="25000"/>
                  </a:schemeClr>
                </a:solidFill>
                <a:cs typeface="Manrope SemiBold" charset="0"/>
              </a:rPr>
              <a:t>Disable Wi-Fi Calling</a:t>
            </a:r>
            <a:r>
              <a:rPr lang="en-US" altLang="zh-CN" sz="1200" b="1" u="sng" dirty="0">
                <a:solidFill>
                  <a:schemeClr val="tx1">
                    <a:lumMod val="75000"/>
                    <a:lumOff val="25000"/>
                  </a:schemeClr>
                </a:solidFill>
                <a:cs typeface="Manrope SemiBold" charset="0"/>
              </a:rPr>
              <a:t>.</a:t>
            </a:r>
            <a:br>
              <a:rPr lang="en-US" altLang="zh-CN" sz="1200" b="1" u="sng" dirty="0">
                <a:solidFill>
                  <a:schemeClr val="tx1">
                    <a:lumMod val="75000"/>
                    <a:lumOff val="25000"/>
                  </a:schemeClr>
                </a:solidFill>
                <a:cs typeface="Manrope SemiBold" charset="0"/>
              </a:rPr>
            </a:br>
            <a:r>
              <a:rPr lang="zh-CN" altLang="en-US" sz="1200" b="1" dirty="0">
                <a:solidFill>
                  <a:schemeClr val="tx1">
                    <a:lumMod val="75000"/>
                    <a:lumOff val="25000"/>
                  </a:schemeClr>
                </a:solidFill>
                <a:cs typeface="Manrope SemiBold" charset="0"/>
                <a:sym typeface="+mn-ea"/>
              </a:rPr>
              <a:t>Wi-Fi calling can potentially be used to track your location.</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Disable Wi-Fi calling if not needed:</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For Android: Go to Settings &gt; Network &amp; Internet &gt; Mobile network &gt; Advanced &gt; Wi-Fi calling and disable it.</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For iOS: Go to Settings &gt; Phone &gt; Wi-Fi Calling and toggle it off.</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rPr>
              <a:t>Clear cookies regularly and set your browser to block third-party cookies:</a:t>
            </a:r>
            <a:r>
              <a:rPr lang="en-US" altLang="zh-CN" sz="1200" b="1" dirty="0">
                <a:solidFill>
                  <a:schemeClr val="tx1">
                    <a:lumMod val="75000"/>
                    <a:lumOff val="25000"/>
                  </a:schemeClr>
                </a:solidFill>
                <a:cs typeface="Manrope SemiBold" charset="0"/>
              </a:rPr>
              <a:t> </a:t>
            </a:r>
            <a:r>
              <a:rPr lang="zh-CN" altLang="en-US" sz="1200" b="1" dirty="0">
                <a:solidFill>
                  <a:schemeClr val="tx1">
                    <a:lumMod val="75000"/>
                    <a:lumOff val="25000"/>
                  </a:schemeClr>
                </a:solidFill>
                <a:cs typeface="Manrope SemiBold" charset="0"/>
                <a:sym typeface="+mn-ea"/>
              </a:rPr>
              <a:t>For Chrome: Go to Settings &gt; Privacy and Security &gt; Cookies and other site data and choose Block third-party cookies.</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For Firefox: Go to Options &gt; Privacy &amp; Security &gt; Cookies and Site Data and select Manage Data to clear cookies.</a:t>
            </a: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r>
              <a:rPr lang="zh-CN" altLang="en-US" sz="1200" b="1" u="sng" dirty="0">
                <a:solidFill>
                  <a:schemeClr val="tx1">
                    <a:lumMod val="75000"/>
                    <a:lumOff val="25000"/>
                  </a:schemeClr>
                </a:solidFill>
                <a:cs typeface="Manrope SemiBold" charset="0"/>
              </a:rPr>
              <a:t>Block Geo-Tracking in Web Browsers</a:t>
            </a:r>
            <a:r>
              <a:rPr lang="en-US" altLang="zh-CN" sz="1200" b="1" u="sng" dirty="0">
                <a:solidFill>
                  <a:schemeClr val="tx1">
                    <a:lumMod val="75000"/>
                    <a:lumOff val="25000"/>
                  </a:schemeClr>
                </a:solidFill>
                <a:cs typeface="Manrope SemiBold" charset="0"/>
              </a:rPr>
              <a:t>  </a:t>
            </a:r>
            <a:endParaRPr lang="en-US" altLang="zh-CN" sz="1200" b="1" u="sng"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Browsers can share your location with websites.</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For Chrome:</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Go to Settings &gt; Privacy and Security &gt; Site Settings &gt; Location and select Don’t allow sites to track your physical location.</a:t>
            </a: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endParaRPr lang="zh-CN" altLang="en-US" sz="1200" b="1" dirty="0">
              <a:solidFill>
                <a:schemeClr val="tx1">
                  <a:lumMod val="75000"/>
                  <a:lumOff val="25000"/>
                </a:schemeClr>
              </a:solidFill>
              <a:cs typeface="Manrope SemiBold" charset="0"/>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70450" y="909544"/>
            <a:ext cx="561975" cy="1514475"/>
          </a:xfrm>
          <a:prstGeom prst="rect">
            <a:avLst/>
          </a:prstGeom>
        </p:spPr>
      </p:pic>
      <p:sp>
        <p:nvSpPr>
          <p:cNvPr id="40" name="矩形 39"/>
          <p:cNvSpPr/>
          <p:nvPr/>
        </p:nvSpPr>
        <p:spPr>
          <a:xfrm>
            <a:off x="747395" y="2633345"/>
            <a:ext cx="3210560" cy="1938020"/>
          </a:xfrm>
          <a:prstGeom prst="rect">
            <a:avLst/>
          </a:prstGeom>
        </p:spPr>
        <p:txBody>
          <a:bodyPr wrap="square">
            <a:spAutoFit/>
          </a:bodyPr>
          <a:lstStyle/>
          <a:p>
            <a:r>
              <a:rPr lang="en-US" altLang="zh-CN" sz="6000" dirty="0">
                <a:solidFill>
                  <a:srgbClr val="F06A8A"/>
                </a:solidFill>
                <a:latin typeface="MuseoModerno Black" pitchFamily="2" charset="0"/>
                <a:cs typeface="Manrope SemiBold" charset="0"/>
              </a:rPr>
              <a:t>Do’s</a:t>
            </a:r>
            <a:endParaRPr lang="en-US" altLang="zh-CN" sz="6000" dirty="0">
              <a:solidFill>
                <a:srgbClr val="F06A8A"/>
              </a:solidFill>
              <a:latin typeface="MuseoModerno Black" pitchFamily="2" charset="0"/>
              <a:cs typeface="Manrope SemiBold" charset="0"/>
            </a:endParaRPr>
          </a:p>
          <a:p>
            <a:r>
              <a:rPr lang="en-US" altLang="zh-CN" sz="6000" dirty="0">
                <a:solidFill>
                  <a:srgbClr val="F06A8A"/>
                </a:solidFill>
                <a:latin typeface="MuseoModerno Black" pitchFamily="2" charset="0"/>
                <a:cs typeface="Manrope SemiBold" charset="0"/>
              </a:rPr>
              <a:t>&amp; Don’t</a:t>
            </a:r>
            <a:endParaRPr lang="en-US" altLang="zh-CN" sz="6000" dirty="0">
              <a:solidFill>
                <a:srgbClr val="F06A8A"/>
              </a:solidFill>
              <a:latin typeface="MuseoModerno Black" pitchFamily="2" charset="0"/>
              <a:cs typeface="Manrope SemiBold" charset="0"/>
            </a:endParaRPr>
          </a:p>
        </p:txBody>
      </p:sp>
      <p:sp>
        <p:nvSpPr>
          <p:cNvPr id="50" name="矩形 49"/>
          <p:cNvSpPr/>
          <p:nvPr/>
        </p:nvSpPr>
        <p:spPr>
          <a:xfrm>
            <a:off x="3862705" y="413385"/>
            <a:ext cx="7926070" cy="7847330"/>
          </a:xfrm>
          <a:prstGeom prst="rect">
            <a:avLst/>
          </a:prstGeom>
        </p:spPr>
        <p:txBody>
          <a:bodyPr wrap="square">
            <a:spAutoFit/>
          </a:bodyPr>
          <a:lstStyle/>
          <a:p>
            <a:pPr marL="228600" indent="-228600">
              <a:lnSpc>
                <a:spcPct val="150000"/>
              </a:lnSpc>
              <a:buFont typeface="+mj-lt"/>
              <a:buAutoNum type="arabicPeriod" startAt="5"/>
            </a:pPr>
            <a:r>
              <a:rPr lang="zh-CN" altLang="en-US" sz="1200" b="1" u="sng" dirty="0">
                <a:solidFill>
                  <a:schemeClr val="tx1">
                    <a:lumMod val="75000"/>
                    <a:lumOff val="25000"/>
                  </a:schemeClr>
                </a:solidFill>
                <a:cs typeface="Manrope SemiBold" charset="0"/>
                <a:sym typeface="+mn-ea"/>
              </a:rPr>
              <a:t>Disable Google Location History</a:t>
            </a:r>
            <a:endParaRPr lang="zh-CN" altLang="en-US" sz="1200" b="1" u="sng"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Google tracks and stores your location history, which can be turned off.</a:t>
            </a: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For Android and iOS:</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Go to Settings &gt; Google &gt; Account Services &gt; Location &gt; Google Location History.</a:t>
            </a:r>
            <a:endParaRPr lang="zh-CN" altLang="en-US" sz="1200" b="1" dirty="0">
              <a:solidFill>
                <a:schemeClr val="tx1">
                  <a:lumMod val="75000"/>
                  <a:lumOff val="25000"/>
                </a:schemeClr>
              </a:solidFill>
              <a:cs typeface="Manrope SemiBold" charset="0"/>
            </a:endParaRPr>
          </a:p>
          <a:p>
            <a:pPr indent="0">
              <a:lnSpc>
                <a:spcPct val="150000"/>
              </a:lnSpc>
              <a:buNone/>
            </a:pPr>
            <a:r>
              <a:rPr lang="zh-CN" altLang="en-US" sz="1200" b="1" dirty="0">
                <a:solidFill>
                  <a:schemeClr val="tx1">
                    <a:lumMod val="75000"/>
                    <a:lumOff val="25000"/>
                  </a:schemeClr>
                </a:solidFill>
                <a:cs typeface="Manrope SemiBold" charset="0"/>
                <a:sym typeface="+mn-ea"/>
              </a:rPr>
              <a:t>Toggle off Location History.</a:t>
            </a:r>
            <a:endParaRPr lang="zh-CN" altLang="en-US" sz="1200" b="1" dirty="0">
              <a:solidFill>
                <a:schemeClr val="tx1">
                  <a:lumMod val="75000"/>
                  <a:lumOff val="25000"/>
                </a:schemeClr>
              </a:solidFill>
              <a:cs typeface="Manrope SemiBold" charset="0"/>
              <a:sym typeface="+mn-ea"/>
            </a:endParaRPr>
          </a:p>
          <a:p>
            <a:pPr indent="0">
              <a:lnSpc>
                <a:spcPct val="150000"/>
              </a:lnSpc>
              <a:buNone/>
            </a:pPr>
            <a:endParaRPr lang="zh-CN" altLang="en-US" sz="1200" b="1" dirty="0">
              <a:solidFill>
                <a:schemeClr val="tx1">
                  <a:lumMod val="75000"/>
                  <a:lumOff val="25000"/>
                </a:schemeClr>
              </a:solidFill>
              <a:cs typeface="Manrope SemiBold" charset="0"/>
              <a:sym typeface="+mn-ea"/>
            </a:endParaRPr>
          </a:p>
          <a:p>
            <a:pPr marL="228600" indent="-228600">
              <a:lnSpc>
                <a:spcPct val="150000"/>
              </a:lnSpc>
              <a:buFont typeface="+mj-lt"/>
              <a:buAutoNum type="arabicPeriod" startAt="6"/>
            </a:pPr>
            <a:r>
              <a:rPr sz="1200" b="1" dirty="0">
                <a:solidFill>
                  <a:schemeClr val="tx1">
                    <a:lumMod val="75000"/>
                    <a:lumOff val="25000"/>
                  </a:schemeClr>
                </a:solidFill>
                <a:cs typeface="Manrope SemiBold" charset="0"/>
                <a:sym typeface="+mn-ea"/>
              </a:rPr>
              <a:t>Control Background App Activity</a:t>
            </a:r>
            <a:br>
              <a:rPr sz="1200" b="1" dirty="0">
                <a:solidFill>
                  <a:schemeClr val="tx1">
                    <a:lumMod val="75000"/>
                    <a:lumOff val="25000"/>
                  </a:schemeClr>
                </a:solidFill>
                <a:cs typeface="Manrope SemiBold" charset="0"/>
                <a:sym typeface="+mn-ea"/>
              </a:rPr>
            </a:br>
            <a:r>
              <a:rPr sz="1200" b="1" dirty="0">
                <a:solidFill>
                  <a:schemeClr val="tx1">
                    <a:lumMod val="75000"/>
                    <a:lumOff val="25000"/>
                  </a:schemeClr>
                </a:solidFill>
                <a:cs typeface="Manrope SemiBold" charset="0"/>
                <a:sym typeface="+mn-ea"/>
              </a:rPr>
              <a:t>For Android:</a:t>
            </a:r>
            <a:endParaRPr sz="1200" b="1" dirty="0">
              <a:solidFill>
                <a:schemeClr val="tx1">
                  <a:lumMod val="75000"/>
                  <a:lumOff val="25000"/>
                </a:schemeClr>
              </a:solidFill>
              <a:cs typeface="Manrope SemiBold" charset="0"/>
            </a:endParaRPr>
          </a:p>
          <a:p>
            <a:pPr indent="0">
              <a:lnSpc>
                <a:spcPct val="150000"/>
              </a:lnSpc>
              <a:buNone/>
            </a:pPr>
            <a:r>
              <a:rPr sz="1200" b="1" dirty="0">
                <a:solidFill>
                  <a:schemeClr val="tx1">
                    <a:lumMod val="75000"/>
                    <a:lumOff val="25000"/>
                  </a:schemeClr>
                </a:solidFill>
                <a:cs typeface="Manrope SemiBold" charset="0"/>
                <a:sym typeface="+mn-ea"/>
              </a:rPr>
              <a:t>Go to Settings &gt; Apps &gt; [App Name] &gt; Battery &gt; Background restriction and restrict the app.</a:t>
            </a:r>
            <a:endParaRPr sz="1200" b="1" dirty="0">
              <a:solidFill>
                <a:schemeClr val="tx1">
                  <a:lumMod val="75000"/>
                  <a:lumOff val="25000"/>
                </a:schemeClr>
              </a:solidFill>
              <a:cs typeface="Manrope SemiBold" charset="0"/>
            </a:endParaRPr>
          </a:p>
          <a:p>
            <a:pPr indent="0">
              <a:lnSpc>
                <a:spcPct val="150000"/>
              </a:lnSpc>
              <a:buNone/>
            </a:pPr>
            <a:r>
              <a:rPr sz="1200" b="1" dirty="0">
                <a:solidFill>
                  <a:schemeClr val="tx1">
                    <a:lumMod val="75000"/>
                    <a:lumOff val="25000"/>
                  </a:schemeClr>
                </a:solidFill>
                <a:cs typeface="Manrope SemiBold" charset="0"/>
                <a:sym typeface="+mn-ea"/>
              </a:rPr>
              <a:t>For iOS:</a:t>
            </a:r>
            <a:endParaRPr sz="1200" b="1" dirty="0">
              <a:solidFill>
                <a:schemeClr val="tx1">
                  <a:lumMod val="75000"/>
                  <a:lumOff val="25000"/>
                </a:schemeClr>
              </a:solidFill>
              <a:cs typeface="Manrope SemiBold" charset="0"/>
            </a:endParaRPr>
          </a:p>
          <a:p>
            <a:pPr indent="0">
              <a:lnSpc>
                <a:spcPct val="150000"/>
              </a:lnSpc>
              <a:buNone/>
            </a:pPr>
            <a:r>
              <a:rPr sz="1200" b="1" dirty="0">
                <a:solidFill>
                  <a:schemeClr val="tx1">
                    <a:lumMod val="75000"/>
                    <a:lumOff val="25000"/>
                  </a:schemeClr>
                </a:solidFill>
                <a:cs typeface="Manrope SemiBold" charset="0"/>
                <a:sym typeface="+mn-ea"/>
              </a:rPr>
              <a:t>Go to Settings &gt; General &gt; Background App Refresh and disable it for unnecessary apps.</a:t>
            </a:r>
            <a:endParaRPr sz="1200" b="1" dirty="0">
              <a:solidFill>
                <a:schemeClr val="tx1">
                  <a:lumMod val="75000"/>
                  <a:lumOff val="25000"/>
                </a:schemeClr>
              </a:solidFill>
              <a:cs typeface="Manrope SemiBold" charset="0"/>
            </a:endParaRPr>
          </a:p>
          <a:p>
            <a:pPr marL="228600" indent="-228600">
              <a:lnSpc>
                <a:spcPct val="150000"/>
              </a:lnSpc>
              <a:buFont typeface="+mj-lt"/>
              <a:buAutoNum type="arabicPeriod" startAt="6"/>
            </a:pPr>
            <a:endParaRPr sz="1200" b="1" dirty="0">
              <a:solidFill>
                <a:schemeClr val="tx1">
                  <a:lumMod val="75000"/>
                  <a:lumOff val="25000"/>
                </a:schemeClr>
              </a:solidFill>
              <a:cs typeface="Manrope SemiBold" charset="0"/>
              <a:sym typeface="+mn-ea"/>
            </a:endParaRPr>
          </a:p>
          <a:p>
            <a:pPr marL="228600" indent="-228600">
              <a:lnSpc>
                <a:spcPct val="150000"/>
              </a:lnSpc>
              <a:buFont typeface="+mj-lt"/>
              <a:buAutoNum type="arabicPeriod" startAt="6"/>
            </a:pPr>
            <a:endParaRPr sz="1200" b="1" dirty="0">
              <a:solidFill>
                <a:schemeClr val="tx1">
                  <a:lumMod val="75000"/>
                  <a:lumOff val="25000"/>
                </a:schemeClr>
              </a:solidFill>
              <a:cs typeface="Manrope SemiBold" charset="0"/>
              <a:sym typeface="+mn-ea"/>
            </a:endParaRPr>
          </a:p>
          <a:p>
            <a:pPr marL="228600" indent="-228600">
              <a:lnSpc>
                <a:spcPct val="150000"/>
              </a:lnSpc>
              <a:buFont typeface="+mj-lt"/>
              <a:buAutoNum type="arabicPeriod" startAt="6"/>
            </a:pPr>
            <a:r>
              <a:rPr sz="1200" b="1" dirty="0">
                <a:solidFill>
                  <a:schemeClr val="tx1">
                    <a:lumMod val="75000"/>
                    <a:lumOff val="25000"/>
                  </a:schemeClr>
                </a:solidFill>
                <a:cs typeface="Manrope SemiBold" charset="0"/>
                <a:sym typeface="+mn-ea"/>
              </a:rPr>
              <a:t>Modify App Permissions</a:t>
            </a:r>
            <a:endParaRPr sz="1200" b="1" dirty="0">
              <a:solidFill>
                <a:schemeClr val="tx1">
                  <a:lumMod val="75000"/>
                  <a:lumOff val="25000"/>
                </a:schemeClr>
              </a:solidFill>
              <a:cs typeface="Manrope SemiBold" charset="0"/>
            </a:endParaRPr>
          </a:p>
          <a:p>
            <a:pPr indent="0">
              <a:lnSpc>
                <a:spcPct val="150000"/>
              </a:lnSpc>
              <a:buFont typeface="+mj-lt"/>
              <a:buNone/>
            </a:pPr>
            <a:r>
              <a:rPr sz="1200" b="1" dirty="0">
                <a:solidFill>
                  <a:schemeClr val="tx1">
                    <a:lumMod val="75000"/>
                    <a:lumOff val="25000"/>
                  </a:schemeClr>
                </a:solidFill>
                <a:cs typeface="Manrope SemiBold" charset="0"/>
                <a:sym typeface="+mn-ea"/>
              </a:rPr>
              <a:t>Restrict the Fiverr app from accessing your location.</a:t>
            </a:r>
            <a:endParaRPr sz="1200" b="1" dirty="0">
              <a:solidFill>
                <a:schemeClr val="tx1">
                  <a:lumMod val="75000"/>
                  <a:lumOff val="25000"/>
                </a:schemeClr>
              </a:solidFill>
              <a:cs typeface="Manrope SemiBold" charset="0"/>
            </a:endParaRPr>
          </a:p>
          <a:p>
            <a:pPr indent="0">
              <a:lnSpc>
                <a:spcPct val="150000"/>
              </a:lnSpc>
              <a:buFont typeface="+mj-lt"/>
              <a:buNone/>
            </a:pPr>
            <a:r>
              <a:rPr sz="1200" b="1" dirty="0">
                <a:solidFill>
                  <a:schemeClr val="tx1">
                    <a:lumMod val="75000"/>
                    <a:lumOff val="25000"/>
                  </a:schemeClr>
                </a:solidFill>
                <a:cs typeface="Manrope SemiBold" charset="0"/>
                <a:sym typeface="+mn-ea"/>
              </a:rPr>
              <a:t>For iOS:</a:t>
            </a:r>
            <a:r>
              <a:rPr lang="en-US" sz="1200" b="1" dirty="0">
                <a:solidFill>
                  <a:schemeClr val="tx1">
                    <a:lumMod val="75000"/>
                    <a:lumOff val="25000"/>
                  </a:schemeClr>
                </a:solidFill>
                <a:cs typeface="Manrope SemiBold" charset="0"/>
                <a:sym typeface="+mn-ea"/>
              </a:rPr>
              <a:t> </a:t>
            </a:r>
            <a:r>
              <a:rPr sz="1200" b="1" dirty="0">
                <a:solidFill>
                  <a:schemeClr val="tx1">
                    <a:lumMod val="75000"/>
                    <a:lumOff val="25000"/>
                  </a:schemeClr>
                </a:solidFill>
                <a:cs typeface="Manrope SemiBold" charset="0"/>
                <a:sym typeface="+mn-ea"/>
              </a:rPr>
              <a:t>Go to Settings &gt; Fiverr &gt; Location.</a:t>
            </a:r>
            <a:endParaRPr sz="1200" b="1" dirty="0">
              <a:solidFill>
                <a:schemeClr val="tx1">
                  <a:lumMod val="75000"/>
                  <a:lumOff val="25000"/>
                </a:schemeClr>
              </a:solidFill>
              <a:cs typeface="Manrope SemiBold" charset="0"/>
            </a:endParaRPr>
          </a:p>
          <a:p>
            <a:pPr indent="0">
              <a:lnSpc>
                <a:spcPct val="150000"/>
              </a:lnSpc>
              <a:buFont typeface="+mj-lt"/>
              <a:buNone/>
            </a:pPr>
            <a:r>
              <a:rPr sz="1200" b="1" dirty="0">
                <a:solidFill>
                  <a:schemeClr val="tx1">
                    <a:lumMod val="75000"/>
                    <a:lumOff val="25000"/>
                  </a:schemeClr>
                </a:solidFill>
                <a:cs typeface="Manrope SemiBold" charset="0"/>
                <a:sym typeface="+mn-ea"/>
              </a:rPr>
              <a:t>Choose Never or While Using the App to limit location access.</a:t>
            </a:r>
            <a:endParaRPr sz="1200" b="1" dirty="0">
              <a:solidFill>
                <a:schemeClr val="tx1">
                  <a:lumMod val="75000"/>
                  <a:lumOff val="25000"/>
                </a:schemeClr>
              </a:solidFill>
              <a:cs typeface="Manrope SemiBold" charset="0"/>
            </a:endParaRPr>
          </a:p>
          <a:p>
            <a:pPr indent="0">
              <a:lnSpc>
                <a:spcPct val="150000"/>
              </a:lnSpc>
              <a:buFont typeface="+mj-lt"/>
              <a:buNone/>
            </a:pPr>
            <a:r>
              <a:rPr sz="1200" b="1" dirty="0">
                <a:solidFill>
                  <a:schemeClr val="tx1">
                    <a:lumMod val="75000"/>
                    <a:lumOff val="25000"/>
                  </a:schemeClr>
                </a:solidFill>
                <a:cs typeface="Manrope SemiBold" charset="0"/>
                <a:sym typeface="+mn-ea"/>
              </a:rPr>
              <a:t>For Android:</a:t>
            </a:r>
            <a:r>
              <a:rPr lang="en-US" sz="1200" b="1" dirty="0">
                <a:solidFill>
                  <a:schemeClr val="tx1">
                    <a:lumMod val="75000"/>
                    <a:lumOff val="25000"/>
                  </a:schemeClr>
                </a:solidFill>
                <a:cs typeface="Manrope SemiBold" charset="0"/>
                <a:sym typeface="+mn-ea"/>
              </a:rPr>
              <a:t> </a:t>
            </a:r>
            <a:r>
              <a:rPr sz="1200" b="1" dirty="0">
                <a:solidFill>
                  <a:schemeClr val="tx1">
                    <a:lumMod val="75000"/>
                    <a:lumOff val="25000"/>
                  </a:schemeClr>
                </a:solidFill>
                <a:cs typeface="Manrope SemiBold" charset="0"/>
                <a:sym typeface="+mn-ea"/>
              </a:rPr>
              <a:t>Go to Settings &gt; Apps &gt; Fiverr &gt; Permissions.</a:t>
            </a:r>
            <a:endParaRPr sz="1200" b="1" dirty="0">
              <a:solidFill>
                <a:schemeClr val="tx1">
                  <a:lumMod val="75000"/>
                  <a:lumOff val="25000"/>
                </a:schemeClr>
              </a:solidFill>
              <a:cs typeface="Manrope SemiBold" charset="0"/>
            </a:endParaRPr>
          </a:p>
          <a:p>
            <a:pPr indent="0">
              <a:lnSpc>
                <a:spcPct val="150000"/>
              </a:lnSpc>
              <a:buFont typeface="+mj-lt"/>
              <a:buNone/>
            </a:pPr>
            <a:r>
              <a:rPr sz="1200" b="1" dirty="0">
                <a:solidFill>
                  <a:schemeClr val="tx1">
                    <a:lumMod val="75000"/>
                    <a:lumOff val="25000"/>
                  </a:schemeClr>
                </a:solidFill>
                <a:cs typeface="Manrope SemiBold" charset="0"/>
                <a:sym typeface="+mn-ea"/>
              </a:rPr>
              <a:t>Disable location permissions.</a:t>
            </a:r>
            <a:endParaRPr sz="1200" b="1" dirty="0">
              <a:solidFill>
                <a:schemeClr val="tx1">
                  <a:lumMod val="75000"/>
                  <a:lumOff val="25000"/>
                </a:schemeClr>
              </a:solidFill>
              <a:cs typeface="Manrope SemiBold" charset="0"/>
            </a:endParaRPr>
          </a:p>
          <a:p>
            <a:pPr marL="228600" indent="-228600">
              <a:lnSpc>
                <a:spcPct val="150000"/>
              </a:lnSpc>
              <a:buNone/>
            </a:pPr>
            <a:r>
              <a:rPr sz="1200" b="1" dirty="0">
                <a:solidFill>
                  <a:schemeClr val="tx1">
                    <a:lumMod val="75000"/>
                    <a:lumOff val="25000"/>
                  </a:schemeClr>
                </a:solidFill>
                <a:cs typeface="Manrope SemiBold" charset="0"/>
                <a:sym typeface="+mn-ea"/>
              </a:rPr>
              <a:t>Prevent apps from running and tracking you in the background.</a:t>
            </a:r>
            <a:endParaRPr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indent="0">
              <a:lnSpc>
                <a:spcPct val="150000"/>
              </a:lnSpc>
              <a:buNone/>
            </a:pPr>
            <a:endParaRPr lang="zh-CN" altLang="en-US" sz="1200" b="1" dirty="0">
              <a:solidFill>
                <a:schemeClr val="tx1">
                  <a:lumMod val="75000"/>
                  <a:lumOff val="25000"/>
                </a:schemeClr>
              </a:solidFill>
              <a:cs typeface="Manrope SemiBold" charset="0"/>
            </a:endParaRPr>
          </a:p>
          <a:p>
            <a:pPr marL="228600" indent="-228600">
              <a:lnSpc>
                <a:spcPct val="150000"/>
              </a:lnSpc>
              <a:buAutoNum type="arabicPeriod"/>
            </a:pPr>
            <a:endParaRPr lang="zh-CN" altLang="en-US" sz="1200" b="1" dirty="0">
              <a:solidFill>
                <a:schemeClr val="tx1">
                  <a:lumMod val="75000"/>
                  <a:lumOff val="25000"/>
                </a:schemeClr>
              </a:solidFill>
              <a:cs typeface="Manrope SemiBold"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106010" y="897479"/>
            <a:ext cx="561975" cy="1514475"/>
          </a:xfrm>
          <a:prstGeom prst="rect">
            <a:avLst/>
          </a:prstGeom>
        </p:spPr>
      </p:pic>
      <p:sp>
        <p:nvSpPr>
          <p:cNvPr id="40" name="矩形 39"/>
          <p:cNvSpPr/>
          <p:nvPr/>
        </p:nvSpPr>
        <p:spPr>
          <a:xfrm>
            <a:off x="616585" y="2633345"/>
            <a:ext cx="3246120" cy="1445260"/>
          </a:xfrm>
          <a:prstGeom prst="rect">
            <a:avLst/>
          </a:prstGeom>
        </p:spPr>
        <p:txBody>
          <a:bodyPr wrap="square">
            <a:spAutoFit/>
          </a:bodyPr>
          <a:lstStyle/>
          <a:p>
            <a:r>
              <a:rPr lang="en-US" altLang="zh-CN" sz="4400" dirty="0">
                <a:solidFill>
                  <a:srgbClr val="F06A8A"/>
                </a:solidFill>
                <a:latin typeface="MuseoModerno Black" pitchFamily="2" charset="0"/>
                <a:cs typeface="Manrope SemiBold" charset="0"/>
              </a:rPr>
              <a:t>Fiverr</a:t>
            </a:r>
            <a:endParaRPr lang="en-US" altLang="zh-CN" sz="4400" dirty="0">
              <a:solidFill>
                <a:srgbClr val="F06A8A"/>
              </a:solidFill>
              <a:latin typeface="MuseoModerno Black" pitchFamily="2" charset="0"/>
              <a:cs typeface="Manrope SemiBold" charset="0"/>
            </a:endParaRPr>
          </a:p>
          <a:p>
            <a:r>
              <a:rPr lang="en-US" altLang="zh-CN" sz="4400" dirty="0">
                <a:solidFill>
                  <a:srgbClr val="F06A8A"/>
                </a:solidFill>
                <a:latin typeface="MuseoModerno Black" pitchFamily="2" charset="0"/>
                <a:cs typeface="Manrope SemiBold" charset="0"/>
              </a:rPr>
              <a:t>Alglorithm</a:t>
            </a:r>
            <a:endParaRPr lang="en-US" altLang="zh-CN" sz="4400" dirty="0">
              <a:solidFill>
                <a:srgbClr val="F06A8A"/>
              </a:solidFill>
              <a:latin typeface="MuseoModerno Black" pitchFamily="2" charset="0"/>
              <a:cs typeface="Manrope SemiBold" charset="0"/>
            </a:endParaRPr>
          </a:p>
        </p:txBody>
      </p:sp>
      <p:sp>
        <p:nvSpPr>
          <p:cNvPr id="50" name="矩形 49"/>
          <p:cNvSpPr/>
          <p:nvPr/>
        </p:nvSpPr>
        <p:spPr>
          <a:xfrm>
            <a:off x="3564255" y="395605"/>
            <a:ext cx="8224520" cy="6647180"/>
          </a:xfrm>
          <a:prstGeom prst="rect">
            <a:avLst/>
          </a:prstGeom>
        </p:spPr>
        <p:txBody>
          <a:bodyPr wrap="square">
            <a:spAutoFit/>
          </a:bodyPr>
          <a:lstStyle/>
          <a:p>
            <a:pPr marL="228600" indent="-228600">
              <a:lnSpc>
                <a:spcPct val="150000"/>
              </a:lnSpc>
              <a:buFont typeface="+mj-lt"/>
              <a:buNone/>
            </a:pPr>
            <a:r>
              <a:rPr lang="zh-CN" altLang="en-US" sz="1600" b="1" u="sng" dirty="0">
                <a:solidFill>
                  <a:schemeClr val="tx1">
                    <a:lumMod val="75000"/>
                    <a:lumOff val="25000"/>
                  </a:schemeClr>
                </a:solidFill>
                <a:cs typeface="Manrope SemiBold" charset="0"/>
                <a:sym typeface="+mn-ea"/>
              </a:rPr>
              <a:t>FIVERR AGLORITHM</a:t>
            </a:r>
            <a:endParaRPr lang="zh-CN" altLang="en-US" sz="1600" b="1" u="sng" dirty="0">
              <a:solidFill>
                <a:schemeClr val="tx1">
                  <a:lumMod val="75000"/>
                  <a:lumOff val="25000"/>
                </a:schemeClr>
              </a:solidFill>
              <a:cs typeface="Manrope SemiBold" charset="0"/>
              <a:sym typeface="+mn-ea"/>
            </a:endParaRPr>
          </a:p>
          <a:p>
            <a:pPr indent="0">
              <a:lnSpc>
                <a:spcPct val="150000"/>
              </a:lnSpc>
              <a:buFont typeface="+mj-lt"/>
              <a:buNone/>
            </a:pPr>
            <a:r>
              <a:rPr lang="zh-CN" altLang="en-US" sz="1600" b="1" i="1" dirty="0">
                <a:solidFill>
                  <a:schemeClr val="tx1">
                    <a:lumMod val="75000"/>
                    <a:lumOff val="25000"/>
                  </a:schemeClr>
                </a:solidFill>
                <a:cs typeface="Manrope SemiBold" charset="0"/>
                <a:sym typeface="+mn-ea"/>
              </a:rPr>
              <a:t>No shortcut No tricks to beat fiverr aglorithm</a:t>
            </a:r>
            <a:endParaRPr lang="zh-CN" altLang="en-US" sz="1600" b="1" i="1" dirty="0">
              <a:solidFill>
                <a:schemeClr val="tx1">
                  <a:lumMod val="75000"/>
                  <a:lumOff val="25000"/>
                </a:schemeClr>
              </a:solidFill>
              <a:cs typeface="Manrope SemiBold" charset="0"/>
              <a:sym typeface="+mn-ea"/>
            </a:endParaRPr>
          </a:p>
          <a:p>
            <a:pPr indent="0">
              <a:lnSpc>
                <a:spcPct val="150000"/>
              </a:lnSpc>
              <a:buFont typeface="+mj-lt"/>
              <a:buNone/>
            </a:pPr>
            <a:r>
              <a:rPr lang="zh-CN" altLang="en-US" sz="1600" b="1" dirty="0">
                <a:solidFill>
                  <a:schemeClr val="tx1">
                    <a:lumMod val="75000"/>
                    <a:lumOff val="25000"/>
                  </a:schemeClr>
                </a:solidFill>
                <a:cs typeface="Manrope SemiBold" charset="0"/>
                <a:sym typeface="+mn-ea"/>
              </a:rPr>
              <a:t>If you are selling on fiverr, understanding how fiverr gig ranking aglorithm works is the first step.</a:t>
            </a: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zh-CN" altLang="en-US" sz="1600" b="1" dirty="0">
                <a:solidFill>
                  <a:schemeClr val="tx1">
                    <a:lumMod val="75000"/>
                    <a:lumOff val="25000"/>
                  </a:schemeClr>
                </a:solidFill>
                <a:cs typeface="Manrope SemiBold" charset="0"/>
                <a:sym typeface="+mn-ea"/>
              </a:rPr>
              <a:t>There is really no tricks or ways that you can consistently &amp; sustainably beat fiverr aglorithm but there are things you can do to increase your luck or your surface area for luck as a freelancer on any fiverr.</a:t>
            </a: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-Important things to passively rate higher in search and really have the aglorithm working for you is to exceed clients excpectation, avoid negative rating and engage as a bot (Low response time).</a:t>
            </a: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-heat your gigs: </a:t>
            </a:r>
            <a:r>
              <a:rPr lang="en-US" altLang="zh-CN" sz="1600" b="1" dirty="0">
                <a:solidFill>
                  <a:schemeClr val="tx1">
                    <a:lumMod val="75000"/>
                    <a:lumOff val="25000"/>
                  </a:schemeClr>
                </a:solidFill>
                <a:cs typeface="Manrope SemiBold" charset="0"/>
              </a:rPr>
              <a:t>Every click, inquiry tells the algorithm you're alive and kicking. ️ </a:t>
            </a:r>
            <a:endParaRPr lang="en-US" altLang="zh-CN" sz="1600" b="1" dirty="0">
              <a:solidFill>
                <a:schemeClr val="tx1">
                  <a:lumMod val="75000"/>
                  <a:lumOff val="25000"/>
                </a:schemeClr>
              </a:solidFill>
              <a:cs typeface="Manrope SemiBold" charset="0"/>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If you are not online, it doesnt matter how well your gig is optimized for fiverr seo.</a:t>
            </a: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Show some hustle!</a:t>
            </a: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endParaRPr lang="en-US" altLang="zh-CN" sz="1600" b="1" dirty="0">
              <a:solidFill>
                <a:schemeClr val="tx1">
                  <a:lumMod val="75000"/>
                  <a:lumOff val="25000"/>
                </a:schemeClr>
              </a:solidFill>
              <a:cs typeface="Manrope SemiBold" charset="0"/>
            </a:endParaRPr>
          </a:p>
          <a:p>
            <a:pPr indent="0">
              <a:lnSpc>
                <a:spcPct val="150000"/>
              </a:lnSpc>
              <a:buFont typeface="+mj-lt"/>
              <a:buNone/>
            </a:pPr>
            <a:endParaRPr lang="zh-CN" altLang="en-US" sz="1200" b="1" dirty="0">
              <a:solidFill>
                <a:schemeClr val="tx1">
                  <a:lumMod val="75000"/>
                  <a:lumOff val="25000"/>
                </a:schemeClr>
              </a:solidFill>
              <a:cs typeface="Manrope SemiBold" charset="0"/>
              <a:sym typeface="+mn-ea"/>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106010" y="897479"/>
            <a:ext cx="561975" cy="1514475"/>
          </a:xfrm>
          <a:prstGeom prst="rect">
            <a:avLst/>
          </a:prstGeom>
        </p:spPr>
      </p:pic>
      <p:sp>
        <p:nvSpPr>
          <p:cNvPr id="40" name="矩形 39"/>
          <p:cNvSpPr/>
          <p:nvPr/>
        </p:nvSpPr>
        <p:spPr>
          <a:xfrm>
            <a:off x="616585" y="2633345"/>
            <a:ext cx="3246120" cy="1445260"/>
          </a:xfrm>
          <a:prstGeom prst="rect">
            <a:avLst/>
          </a:prstGeom>
        </p:spPr>
        <p:txBody>
          <a:bodyPr wrap="square">
            <a:spAutoFit/>
          </a:bodyPr>
          <a:lstStyle/>
          <a:p>
            <a:r>
              <a:rPr lang="en-US" altLang="zh-CN" sz="4400" dirty="0">
                <a:solidFill>
                  <a:srgbClr val="F06A8A"/>
                </a:solidFill>
                <a:latin typeface="MuseoModerno Black" pitchFamily="2" charset="0"/>
                <a:cs typeface="Manrope SemiBold" charset="0"/>
              </a:rPr>
              <a:t>Fiverr</a:t>
            </a:r>
            <a:endParaRPr lang="en-US" altLang="zh-CN" sz="4400" dirty="0">
              <a:solidFill>
                <a:srgbClr val="F06A8A"/>
              </a:solidFill>
              <a:latin typeface="MuseoModerno Black" pitchFamily="2" charset="0"/>
              <a:cs typeface="Manrope SemiBold" charset="0"/>
            </a:endParaRPr>
          </a:p>
          <a:p>
            <a:r>
              <a:rPr lang="en-US" altLang="zh-CN" sz="4400" dirty="0">
                <a:solidFill>
                  <a:srgbClr val="F06A8A"/>
                </a:solidFill>
                <a:latin typeface="MuseoModerno Black" pitchFamily="2" charset="0"/>
                <a:cs typeface="Manrope SemiBold" charset="0"/>
              </a:rPr>
              <a:t>Alglorithm</a:t>
            </a:r>
            <a:endParaRPr lang="en-US" altLang="zh-CN" sz="4400" dirty="0">
              <a:solidFill>
                <a:srgbClr val="F06A8A"/>
              </a:solidFill>
              <a:latin typeface="MuseoModerno Black" pitchFamily="2" charset="0"/>
              <a:cs typeface="Manrope SemiBold" charset="0"/>
            </a:endParaRPr>
          </a:p>
        </p:txBody>
      </p:sp>
      <p:sp>
        <p:nvSpPr>
          <p:cNvPr id="50" name="矩形 49"/>
          <p:cNvSpPr/>
          <p:nvPr/>
        </p:nvSpPr>
        <p:spPr>
          <a:xfrm>
            <a:off x="3564255" y="1282700"/>
            <a:ext cx="8224520" cy="4661535"/>
          </a:xfrm>
          <a:prstGeom prst="rect">
            <a:avLst/>
          </a:prstGeom>
        </p:spPr>
        <p:txBody>
          <a:bodyPr wrap="square">
            <a:spAutoFit/>
          </a:bodyPr>
          <a:lstStyle/>
          <a:p>
            <a:pPr marL="228600" indent="-228600">
              <a:lnSpc>
                <a:spcPct val="150000"/>
              </a:lnSpc>
              <a:buFont typeface="+mj-lt"/>
              <a:buAutoNum type="arabicPeriod"/>
            </a:pPr>
            <a:r>
              <a:rPr lang="en-US" altLang="zh-CN" b="1" u="sng" dirty="0">
                <a:solidFill>
                  <a:schemeClr val="tx1">
                    <a:lumMod val="75000"/>
                    <a:lumOff val="25000"/>
                  </a:schemeClr>
                </a:solidFill>
                <a:cs typeface="Manrope SemiBold" charset="0"/>
                <a:sym typeface="+mn-ea"/>
              </a:rPr>
              <a:t>Relevance is key!  </a:t>
            </a:r>
            <a:r>
              <a:rPr lang="en-US" altLang="zh-CN" b="1" dirty="0">
                <a:solidFill>
                  <a:schemeClr val="tx1">
                    <a:lumMod val="75000"/>
                    <a:lumOff val="25000"/>
                  </a:schemeClr>
                </a:solidFill>
                <a:cs typeface="Manrope SemiBold" charset="0"/>
                <a:sym typeface="+mn-ea"/>
              </a:rPr>
              <a:t>(</a:t>
            </a:r>
            <a:r>
              <a:rPr lang="zh-CN" altLang="en-US" b="1" dirty="0">
                <a:solidFill>
                  <a:schemeClr val="tx1">
                    <a:lumMod val="75000"/>
                    <a:lumOff val="25000"/>
                  </a:schemeClr>
                </a:solidFill>
                <a:cs typeface="Manrope SemiBold" charset="0"/>
                <a:sym typeface="+mn-ea"/>
              </a:rPr>
              <a:t>Popularity of Gigs, Relevance of Gig</a:t>
            </a:r>
            <a:r>
              <a:rPr lang="en-US" altLang="zh-CN" b="1" dirty="0">
                <a:solidFill>
                  <a:schemeClr val="tx1">
                    <a:lumMod val="75000"/>
                    <a:lumOff val="25000"/>
                  </a:schemeClr>
                </a:solidFill>
                <a:cs typeface="Manrope SemiBold" charset="0"/>
                <a:sym typeface="+mn-ea"/>
              </a:rPr>
              <a:t>)</a:t>
            </a:r>
            <a:endParaRPr lang="zh-CN" altLang="en-US" b="1"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zh-CN" altLang="en-US" sz="1600" b="1" dirty="0">
                <a:solidFill>
                  <a:schemeClr val="tx1">
                    <a:lumMod val="75000"/>
                    <a:lumOff val="25000"/>
                  </a:schemeClr>
                </a:solidFill>
                <a:cs typeface="Manrope SemiBold" charset="0"/>
                <a:sym typeface="+mn-ea"/>
              </a:rPr>
              <a:t>Foundation for fiverr seo is finding the right keyword </a:t>
            </a:r>
            <a:r>
              <a:rPr lang="en-US" altLang="zh-CN" sz="1600" b="1" dirty="0">
                <a:solidFill>
                  <a:schemeClr val="tx1">
                    <a:lumMod val="75000"/>
                    <a:lumOff val="25000"/>
                  </a:schemeClr>
                </a:solidFill>
                <a:cs typeface="Manrope SemiBold" charset="0"/>
                <a:sym typeface="+mn-ea"/>
              </a:rPr>
              <a:t>during your research </a:t>
            </a:r>
            <a:r>
              <a:rPr lang="zh-CN" altLang="en-US" sz="1600" b="1" dirty="0">
                <a:solidFill>
                  <a:schemeClr val="tx1">
                    <a:lumMod val="75000"/>
                    <a:lumOff val="25000"/>
                  </a:schemeClr>
                </a:solidFill>
                <a:cs typeface="Manrope SemiBold" charset="0"/>
                <a:sym typeface="+mn-ea"/>
              </a:rPr>
              <a:t>&amp; utilizing them in gig title</a:t>
            </a:r>
            <a:r>
              <a:rPr lang="en-US" altLang="zh-CN" sz="1600" b="1" dirty="0">
                <a:solidFill>
                  <a:schemeClr val="tx1">
                    <a:lumMod val="75000"/>
                    <a:lumOff val="25000"/>
                  </a:schemeClr>
                </a:solidFill>
                <a:cs typeface="Manrope SemiBold" charset="0"/>
                <a:sym typeface="+mn-ea"/>
              </a:rPr>
              <a:t>s, in tags, description</a:t>
            </a:r>
            <a:r>
              <a:rPr lang="zh-CN" altLang="en-US" sz="1600" b="1" dirty="0">
                <a:solidFill>
                  <a:schemeClr val="tx1">
                    <a:lumMod val="75000"/>
                    <a:lumOff val="25000"/>
                  </a:schemeClr>
                </a:solidFill>
                <a:cs typeface="Manrope SemiBold" charset="0"/>
                <a:sym typeface="+mn-ea"/>
              </a:rPr>
              <a:t>.</a:t>
            </a: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zh-CN" altLang="en-US" sz="1600" b="1" dirty="0">
                <a:solidFill>
                  <a:schemeClr val="tx1">
                    <a:lumMod val="75000"/>
                    <a:lumOff val="25000"/>
                  </a:schemeClr>
                </a:solidFill>
                <a:cs typeface="Manrope SemiBold" charset="0"/>
                <a:sym typeface="+mn-ea"/>
              </a:rPr>
              <a:t>Keyword describe your gig to the fiverr search bots</a:t>
            </a: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Identify your skills &amp; keywords (Niching down (Particular &amp; Focused gig) </a:t>
            </a:r>
            <a:endParaRPr lang="zh-CN" altLang="en-US" sz="1600" b="1" dirty="0">
              <a:solidFill>
                <a:schemeClr val="tx1">
                  <a:lumMod val="75000"/>
                  <a:lumOff val="25000"/>
                </a:schemeClr>
              </a:solidFill>
              <a:cs typeface="Manrope SemiBold" charset="0"/>
              <a:sym typeface="+mn-ea"/>
            </a:endParaRPr>
          </a:p>
          <a:p>
            <a:pPr indent="0">
              <a:lnSpc>
                <a:spcPct val="150000"/>
              </a:lnSpc>
              <a:buFont typeface="+mj-lt"/>
              <a:buNone/>
            </a:pPr>
            <a:r>
              <a:rPr lang="en-US" altLang="zh-CN" sz="1600" b="1" dirty="0">
                <a:solidFill>
                  <a:schemeClr val="tx1">
                    <a:lumMod val="75000"/>
                    <a:lumOff val="25000"/>
                  </a:schemeClr>
                </a:solidFill>
                <a:cs typeface="Manrope SemiBold" charset="0"/>
                <a:sym typeface="+mn-ea"/>
              </a:rPr>
              <a:t>Digital marketing --&gt; Website --&gt; Construction website</a:t>
            </a:r>
            <a:endParaRPr lang="en-US" altLang="zh-CN" sz="1600" b="1"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600" b="1" dirty="0">
              <a:solidFill>
                <a:schemeClr val="tx1">
                  <a:lumMod val="75000"/>
                  <a:lumOff val="25000"/>
                </a:schemeClr>
              </a:solidFill>
              <a:cs typeface="Manrope SemiBold" charset="0"/>
              <a:sym typeface="+mn-ea"/>
            </a:endParaRPr>
          </a:p>
          <a:p>
            <a:pPr marL="228600" indent="-228600">
              <a:lnSpc>
                <a:spcPct val="150000"/>
              </a:lnSpc>
              <a:buFont typeface="+mj-lt"/>
              <a:buAutoNum type="arabicPeriod" startAt="2"/>
            </a:pPr>
            <a:r>
              <a:rPr lang="en-US" altLang="zh-CN" sz="1600" b="1" dirty="0">
                <a:solidFill>
                  <a:schemeClr val="tx1">
                    <a:lumMod val="75000"/>
                    <a:lumOff val="25000"/>
                  </a:schemeClr>
                </a:solidFill>
                <a:cs typeface="Manrope SemiBold" charset="0"/>
                <a:sym typeface="+mn-ea"/>
              </a:rPr>
              <a:t>A</a:t>
            </a:r>
            <a:r>
              <a:rPr lang="zh-CN" altLang="en-US" sz="1600" b="1" dirty="0">
                <a:solidFill>
                  <a:schemeClr val="tx1">
                    <a:lumMod val="75000"/>
                    <a:lumOff val="25000"/>
                  </a:schemeClr>
                </a:solidFill>
                <a:cs typeface="Manrope SemiBold" charset="0"/>
                <a:sym typeface="+mn-ea"/>
              </a:rPr>
              <a:t>uto-completed orders affect </a:t>
            </a:r>
            <a:r>
              <a:rPr lang="zh-CN" altLang="en-US" sz="1600" b="1" u="sng" dirty="0">
                <a:solidFill>
                  <a:schemeClr val="tx1">
                    <a:lumMod val="75000"/>
                    <a:lumOff val="25000"/>
                  </a:schemeClr>
                </a:solidFill>
                <a:cs typeface="Manrope SemiBold" charset="0"/>
                <a:sym typeface="+mn-ea"/>
              </a:rPr>
              <a:t>gig success score</a:t>
            </a:r>
            <a:r>
              <a:rPr lang="zh-CN" altLang="en-US" sz="1600" b="1" dirty="0">
                <a:solidFill>
                  <a:schemeClr val="tx1">
                    <a:lumMod val="75000"/>
                    <a:lumOff val="25000"/>
                  </a:schemeClr>
                </a:solidFill>
                <a:cs typeface="Manrope SemiBold" charset="0"/>
                <a:sym typeface="+mn-ea"/>
              </a:rPr>
              <a:t> and position of gig negatively</a:t>
            </a:r>
            <a:endParaRPr lang="zh-CN" altLang="en-US" sz="1600" b="1" dirty="0">
              <a:solidFill>
                <a:schemeClr val="tx1">
                  <a:lumMod val="75000"/>
                  <a:lumOff val="25000"/>
                </a:schemeClr>
              </a:solidFill>
              <a:cs typeface="Manrope SemiBold" charset="0"/>
              <a:sym typeface="+mn-ea"/>
            </a:endParaRPr>
          </a:p>
          <a:p>
            <a:pPr marL="228600" indent="-228600">
              <a:lnSpc>
                <a:spcPct val="150000"/>
              </a:lnSpc>
              <a:buFont typeface="+mj-lt"/>
              <a:buNone/>
            </a:pPr>
            <a:endParaRPr lang="zh-CN" altLang="en-US" sz="1200" b="1" u="sng"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200" b="1" dirty="0">
              <a:solidFill>
                <a:schemeClr val="tx1">
                  <a:lumMod val="75000"/>
                  <a:lumOff val="25000"/>
                </a:schemeClr>
              </a:solidFill>
              <a:cs typeface="Manrope SemiBold" charset="0"/>
              <a:sym typeface="+mn-ea"/>
            </a:endParaRPr>
          </a:p>
          <a:p>
            <a:pPr indent="0">
              <a:lnSpc>
                <a:spcPct val="150000"/>
              </a:lnSpc>
              <a:buFont typeface="+mj-lt"/>
              <a:buNone/>
            </a:pPr>
            <a:endParaRPr lang="zh-CN" altLang="en-US" sz="1200" b="1" dirty="0">
              <a:solidFill>
                <a:schemeClr val="tx1">
                  <a:lumMod val="75000"/>
                  <a:lumOff val="25000"/>
                </a:schemeClr>
              </a:solidFill>
              <a:cs typeface="Manrope SemiBold" charset="0"/>
              <a:sym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33" name="图形 3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106010" y="897479"/>
            <a:ext cx="561975" cy="1514475"/>
          </a:xfrm>
          <a:prstGeom prst="rect">
            <a:avLst/>
          </a:prstGeom>
        </p:spPr>
      </p:pic>
      <p:sp>
        <p:nvSpPr>
          <p:cNvPr id="40" name="矩形 39"/>
          <p:cNvSpPr/>
          <p:nvPr/>
        </p:nvSpPr>
        <p:spPr>
          <a:xfrm>
            <a:off x="616585" y="2633345"/>
            <a:ext cx="3246120" cy="768350"/>
          </a:xfrm>
          <a:prstGeom prst="rect">
            <a:avLst/>
          </a:prstGeom>
        </p:spPr>
        <p:txBody>
          <a:bodyPr wrap="square">
            <a:spAutoFit/>
          </a:bodyPr>
          <a:lstStyle/>
          <a:p>
            <a:r>
              <a:rPr lang="en-US" altLang="zh-CN" sz="4400" dirty="0">
                <a:solidFill>
                  <a:srgbClr val="F06A8A"/>
                </a:solidFill>
                <a:latin typeface="MuseoModerno Black" pitchFamily="2" charset="0"/>
                <a:cs typeface="Manrope SemiBold" charset="0"/>
              </a:rPr>
              <a:t>Tips/Tricks</a:t>
            </a:r>
            <a:endParaRPr lang="en-US" altLang="zh-CN" sz="4400" dirty="0">
              <a:solidFill>
                <a:srgbClr val="F06A8A"/>
              </a:solidFill>
              <a:latin typeface="MuseoModerno Black" pitchFamily="2" charset="0"/>
              <a:cs typeface="Manrope SemiBold" charset="0"/>
            </a:endParaRPr>
          </a:p>
        </p:txBody>
      </p:sp>
      <p:sp>
        <p:nvSpPr>
          <p:cNvPr id="50" name="矩形 49"/>
          <p:cNvSpPr/>
          <p:nvPr/>
        </p:nvSpPr>
        <p:spPr>
          <a:xfrm>
            <a:off x="3742690" y="509905"/>
            <a:ext cx="7926070" cy="5677535"/>
          </a:xfrm>
          <a:prstGeom prst="rect">
            <a:avLst/>
          </a:prstGeom>
        </p:spPr>
        <p:txBody>
          <a:bodyPr wrap="square">
            <a:spAutoFit/>
          </a:bodyPr>
          <a:lstStyle/>
          <a:p>
            <a:pPr marL="342900" indent="-342900">
              <a:lnSpc>
                <a:spcPct val="150000"/>
              </a:lnSpc>
              <a:buAutoNum type="arabicPeriod"/>
            </a:pPr>
            <a:r>
              <a:rPr lang="en-US" altLang="zh-CN" b="1" dirty="0">
                <a:solidFill>
                  <a:schemeClr val="tx1">
                    <a:lumMod val="75000"/>
                    <a:lumOff val="25000"/>
                  </a:schemeClr>
                </a:solidFill>
                <a:cs typeface="Manrope SemiBold" charset="0"/>
              </a:rPr>
              <a:t>Etiquettes for navigating ranking and reviews</a:t>
            </a:r>
            <a:br>
              <a:rPr lang="en-US" altLang="zh-CN" sz="1200" b="1" dirty="0">
                <a:solidFill>
                  <a:schemeClr val="tx1">
                    <a:lumMod val="75000"/>
                    <a:lumOff val="25000"/>
                  </a:schemeClr>
                </a:solidFill>
                <a:cs typeface="Manrope SemiBold" charset="0"/>
              </a:rPr>
            </a:br>
            <a:br>
              <a:rPr lang="en-US" altLang="zh-CN" sz="1200" b="1" dirty="0">
                <a:solidFill>
                  <a:schemeClr val="tx1">
                    <a:lumMod val="75000"/>
                    <a:lumOff val="25000"/>
                  </a:schemeClr>
                </a:solidFill>
                <a:cs typeface="Manrope SemiBold" charset="0"/>
              </a:rPr>
            </a:br>
            <a:r>
              <a:rPr lang="en-US" altLang="zh-CN" sz="1200" b="1" dirty="0">
                <a:solidFill>
                  <a:schemeClr val="tx1">
                    <a:lumMod val="75000"/>
                    <a:lumOff val="25000"/>
                  </a:schemeClr>
                </a:solidFill>
                <a:cs typeface="Manrope SemiBold" charset="0"/>
                <a:sym typeface="+mn-ea"/>
              </a:rPr>
              <a:t>Using Titles, Tags and Metadata to Optimize Your Gigs (SEO)</a:t>
            </a:r>
            <a:br>
              <a:rPr lang="en-US" altLang="zh-CN" sz="1200" b="1" dirty="0">
                <a:solidFill>
                  <a:schemeClr val="tx1">
                    <a:lumMod val="75000"/>
                    <a:lumOff val="25000"/>
                  </a:schemeClr>
                </a:solidFill>
                <a:cs typeface="Manrope SemiBold" charset="0"/>
                <a:sym typeface="+mn-ea"/>
              </a:rPr>
            </a:br>
            <a:br>
              <a:rPr lang="en-US" altLang="zh-CN" sz="1200" b="1" dirty="0">
                <a:solidFill>
                  <a:schemeClr val="tx1">
                    <a:lumMod val="75000"/>
                    <a:lumOff val="25000"/>
                  </a:schemeClr>
                </a:solidFill>
                <a:cs typeface="Manrope SemiBold" charset="0"/>
              </a:rPr>
            </a:br>
            <a:r>
              <a:rPr lang="en-US" altLang="zh-CN" sz="1200" b="1" dirty="0">
                <a:solidFill>
                  <a:schemeClr val="tx1">
                    <a:lumMod val="75000"/>
                    <a:lumOff val="25000"/>
                  </a:schemeClr>
                </a:solidFill>
                <a:cs typeface="Manrope SemiBold" charset="0"/>
              </a:rPr>
              <a:t>-Polish your gig like a diamond in the rough. High-quality visuals, clear descriptions, and a sprinkle of positive reviews make your offering irresistible.</a:t>
            </a:r>
            <a:br>
              <a:rPr lang="en-US" altLang="zh-CN" sz="1200" b="1" dirty="0">
                <a:solidFill>
                  <a:schemeClr val="tx1">
                    <a:lumMod val="75000"/>
                    <a:lumOff val="25000"/>
                  </a:schemeClr>
                </a:solidFill>
                <a:cs typeface="Manrope SemiBold" charset="0"/>
              </a:rPr>
            </a:br>
            <a:br>
              <a:rPr lang="en-US" altLang="zh-CN" sz="1200" b="1" dirty="0">
                <a:solidFill>
                  <a:schemeClr val="tx1">
                    <a:lumMod val="75000"/>
                    <a:lumOff val="25000"/>
                  </a:schemeClr>
                </a:solidFill>
                <a:cs typeface="Manrope SemiBold" charset="0"/>
                <a:sym typeface="+mn-ea"/>
              </a:rPr>
            </a:br>
            <a:r>
              <a:rPr lang="en-US" altLang="zh-CN" sz="1200" b="1" dirty="0">
                <a:solidFill>
                  <a:schemeClr val="tx1">
                    <a:lumMod val="75000"/>
                    <a:lumOff val="25000"/>
                  </a:schemeClr>
                </a:solidFill>
                <a:cs typeface="Manrope SemiBold" charset="0"/>
                <a:sym typeface="+mn-ea"/>
              </a:rPr>
              <a:t>-</a:t>
            </a:r>
            <a:r>
              <a:rPr lang="en-US" altLang="zh-CN" sz="1200" b="1" dirty="0">
                <a:solidFill>
                  <a:schemeClr val="tx1">
                    <a:lumMod val="75000"/>
                    <a:lumOff val="25000"/>
                  </a:schemeClr>
                </a:solidFill>
                <a:cs typeface="Manrope SemiBold" charset="0"/>
              </a:rPr>
              <a:t>To ensure success for your new gig, use competitive pricing, leverage existing inquiries, and promote yourself beyond the platform. Couple this with consistency and excellent service and your gig will take off in no time. </a:t>
            </a:r>
            <a:br>
              <a:rPr lang="en-US" altLang="zh-CN" sz="1200" b="1" dirty="0">
                <a:solidFill>
                  <a:schemeClr val="tx1">
                    <a:lumMod val="75000"/>
                    <a:lumOff val="25000"/>
                  </a:schemeClr>
                </a:solidFill>
                <a:cs typeface="Manrope SemiBold" charset="0"/>
              </a:rPr>
            </a:br>
            <a:r>
              <a:rPr lang="en-US" altLang="zh-CN" sz="1200" b="1" dirty="0">
                <a:solidFill>
                  <a:schemeClr val="tx1">
                    <a:lumMod val="75000"/>
                    <a:lumOff val="25000"/>
                  </a:schemeClr>
                </a:solidFill>
                <a:cs typeface="Manrope SemiBold" charset="0"/>
              </a:rPr>
              <a:t>Reviews will not be removed unless there are clear violations of our Terms.</a:t>
            </a:r>
            <a:br>
              <a:rPr lang="en-US" altLang="zh-CN" sz="1200" b="1" dirty="0">
                <a:solidFill>
                  <a:schemeClr val="tx1">
                    <a:lumMod val="75000"/>
                    <a:lumOff val="25000"/>
                  </a:schemeClr>
                </a:solidFill>
                <a:cs typeface="Manrope SemiBold" charset="0"/>
              </a:rPr>
            </a:br>
            <a:r>
              <a:rPr lang="en-US" altLang="zh-CN" sz="1200" b="1" dirty="0">
                <a:solidFill>
                  <a:schemeClr val="tx1">
                    <a:lumMod val="75000"/>
                    <a:lumOff val="25000"/>
                  </a:schemeClr>
                </a:solidFill>
                <a:cs typeface="Manrope SemiBold" charset="0"/>
              </a:rPr>
              <a:t>Purchases arranged, determined to artificially enhance Seller ratings, or to abuse the Site, may result in a permanent suspension of all related accounts.</a:t>
            </a:r>
            <a:br>
              <a:rPr lang="en-US" altLang="zh-CN" sz="1200" b="1" dirty="0">
                <a:solidFill>
                  <a:schemeClr val="tx1">
                    <a:lumMod val="75000"/>
                    <a:lumOff val="25000"/>
                  </a:schemeClr>
                </a:solidFill>
                <a:cs typeface="Manrope SemiBold" charset="0"/>
              </a:rPr>
            </a:br>
            <a:endParaRPr lang="en-US" altLang="zh-CN" sz="1200" b="1" dirty="0">
              <a:solidFill>
                <a:schemeClr val="tx1">
                  <a:lumMod val="75000"/>
                  <a:lumOff val="25000"/>
                </a:schemeClr>
              </a:solidFill>
              <a:cs typeface="Manrope SemiBold" charset="0"/>
            </a:endParaRPr>
          </a:p>
          <a:p>
            <a:pPr marL="342900" indent="-342900">
              <a:lnSpc>
                <a:spcPct val="150000"/>
              </a:lnSpc>
              <a:buAutoNum type="arabicPeriod"/>
            </a:pPr>
            <a:r>
              <a:rPr lang="en-US" altLang="zh-CN" b="1" dirty="0">
                <a:solidFill>
                  <a:schemeClr val="tx1">
                    <a:lumMod val="75000"/>
                    <a:lumOff val="25000"/>
                  </a:schemeClr>
                </a:solidFill>
                <a:cs typeface="Manrope SemiBold" charset="0"/>
              </a:rPr>
              <a:t>Heat your gig (1 account, 1 gig for now) to get </a:t>
            </a:r>
            <a:r>
              <a:rPr lang="en-US" altLang="zh-CN" b="1" u="sng" dirty="0">
                <a:solidFill>
                  <a:schemeClr val="tx1">
                    <a:lumMod val="75000"/>
                    <a:lumOff val="25000"/>
                  </a:schemeClr>
                </a:solidFill>
                <a:cs typeface="Manrope SemiBold" charset="0"/>
              </a:rPr>
              <a:t>promoted gigs</a:t>
            </a:r>
            <a:r>
              <a:rPr lang="en-US" altLang="zh-CN" b="1" dirty="0">
                <a:solidFill>
                  <a:schemeClr val="tx1">
                    <a:lumMod val="75000"/>
                    <a:lumOff val="25000"/>
                  </a:schemeClr>
                </a:solidFill>
                <a:cs typeface="Manrope SemiBold" charset="0"/>
              </a:rPr>
              <a:t> (no level ground for Ads system)</a:t>
            </a:r>
            <a:endParaRPr lang="en-US" altLang="zh-CN" b="1" dirty="0">
              <a:solidFill>
                <a:schemeClr val="tx1">
                  <a:lumMod val="75000"/>
                  <a:lumOff val="25000"/>
                </a:schemeClr>
              </a:solidFill>
              <a:cs typeface="Manrope SemiBold" charset="0"/>
            </a:endParaRPr>
          </a:p>
          <a:p>
            <a:pPr marL="342900" indent="-342900">
              <a:lnSpc>
                <a:spcPct val="150000"/>
              </a:lnSpc>
              <a:buAutoNum type="arabicPeriod"/>
            </a:pPr>
            <a:r>
              <a:rPr lang="en-US" altLang="zh-CN" b="1" dirty="0">
                <a:solidFill>
                  <a:schemeClr val="tx1">
                    <a:lumMod val="75000"/>
                    <a:lumOff val="25000"/>
                  </a:schemeClr>
                </a:solidFill>
                <a:cs typeface="Manrope SemiBold" charset="0"/>
              </a:rPr>
              <a:t>Leverage on foreign accounts (Server)</a:t>
            </a:r>
            <a:endParaRPr lang="en-US" altLang="zh-CN" b="1" dirty="0">
              <a:solidFill>
                <a:schemeClr val="tx1">
                  <a:lumMod val="75000"/>
                  <a:lumOff val="25000"/>
                </a:schemeClr>
              </a:solidFill>
              <a:cs typeface="Manrope SemiBold" charset="0"/>
            </a:endParaRPr>
          </a:p>
          <a:p>
            <a:pPr indent="0">
              <a:lnSpc>
                <a:spcPct val="150000"/>
              </a:lnSpc>
              <a:buNone/>
            </a:pPr>
            <a:r>
              <a:rPr lang="en-US" altLang="zh-CN" sz="1400" b="1" dirty="0">
                <a:solidFill>
                  <a:schemeClr val="tx1">
                    <a:lumMod val="75000"/>
                    <a:lumOff val="25000"/>
                  </a:schemeClr>
                </a:solidFill>
                <a:cs typeface="Manrope SemiBold" charset="0"/>
              </a:rPr>
              <a:t>No sacrifice No success. The price of greatness is responsibilty. </a:t>
            </a:r>
            <a:endParaRPr lang="en-US" altLang="zh-CN" sz="1400" b="1" dirty="0">
              <a:solidFill>
                <a:schemeClr val="tx1">
                  <a:lumMod val="75000"/>
                  <a:lumOff val="25000"/>
                </a:schemeClr>
              </a:solidFill>
              <a:cs typeface="Manrope SemiBold" charset="0"/>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06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6" name="图形 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12192000" cy="6858000"/>
          </a:xfrm>
          <a:prstGeom prst="rect">
            <a:avLst/>
          </a:prstGeom>
        </p:spPr>
      </p:pic>
      <p:sp>
        <p:nvSpPr>
          <p:cNvPr id="8" name="矩形 7"/>
          <p:cNvSpPr/>
          <p:nvPr/>
        </p:nvSpPr>
        <p:spPr>
          <a:xfrm>
            <a:off x="264042" y="244549"/>
            <a:ext cx="11663916" cy="6368902"/>
          </a:xfrm>
          <a:prstGeom prst="rect">
            <a:avLst/>
          </a:prstGeom>
          <a:solidFill>
            <a:srgbClr val="FEF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anrope SemiBold" charset="0"/>
            </a:endParaRPr>
          </a:p>
        </p:txBody>
      </p:sp>
      <p:pic>
        <p:nvPicPr>
          <p:cNvPr id="29" name="图形 2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81033" y="4601090"/>
            <a:ext cx="561975" cy="1514475"/>
          </a:xfrm>
          <a:prstGeom prst="rect">
            <a:avLst/>
          </a:prstGeom>
        </p:spPr>
      </p:pic>
      <p:sp>
        <p:nvSpPr>
          <p:cNvPr id="38" name="矩形 37"/>
          <p:cNvSpPr/>
          <p:nvPr/>
        </p:nvSpPr>
        <p:spPr>
          <a:xfrm>
            <a:off x="2658450" y="2421253"/>
            <a:ext cx="5915957" cy="1015663"/>
          </a:xfrm>
          <a:prstGeom prst="rect">
            <a:avLst/>
          </a:prstGeom>
        </p:spPr>
        <p:txBody>
          <a:bodyPr wrap="square">
            <a:spAutoFit/>
          </a:bodyPr>
          <a:lstStyle/>
          <a:p>
            <a:pPr algn="ctr"/>
            <a:r>
              <a:rPr lang="en-US" altLang="zh-CN" sz="6000" dirty="0">
                <a:solidFill>
                  <a:srgbClr val="F06A8A"/>
                </a:solidFill>
                <a:latin typeface="MuseoModerno Black" pitchFamily="2" charset="0"/>
                <a:cs typeface="Manrope SemiBold" charset="0"/>
              </a:rPr>
              <a:t>THANK YOU</a:t>
            </a:r>
            <a:endParaRPr lang="zh-CN" altLang="en-US" sz="6000" dirty="0">
              <a:solidFill>
                <a:srgbClr val="F06A8A"/>
              </a:solidFill>
              <a:latin typeface="MuseoModerno Black" pitchFamily="2" charset="0"/>
              <a:cs typeface="Manrope SemiBold" charset="0"/>
            </a:endParaRPr>
          </a:p>
        </p:txBody>
      </p:sp>
      <p:sp>
        <p:nvSpPr>
          <p:cNvPr id="43" name="矩形 42"/>
          <p:cNvSpPr/>
          <p:nvPr/>
        </p:nvSpPr>
        <p:spPr>
          <a:xfrm>
            <a:off x="1874520" y="3514090"/>
            <a:ext cx="9662160" cy="414020"/>
          </a:xfrm>
          <a:prstGeom prst="rect">
            <a:avLst/>
          </a:prstGeom>
        </p:spPr>
        <p:txBody>
          <a:bodyPr wrap="square">
            <a:spAutoFit/>
          </a:bodyPr>
          <a:lstStyle/>
          <a:p>
            <a:pPr algn="l">
              <a:lnSpc>
                <a:spcPct val="150000"/>
              </a:lnSpc>
            </a:pPr>
            <a:r>
              <a:rPr lang="zh-CN" altLang="en-US" sz="1400" b="1" dirty="0">
                <a:solidFill>
                  <a:schemeClr val="tx1">
                    <a:lumMod val="75000"/>
                    <a:lumOff val="25000"/>
                  </a:schemeClr>
                </a:solidFill>
                <a:cs typeface="Manrope SemiBold" charset="0"/>
              </a:rPr>
              <a:t>As a seller, what makes you unique will depend on your special skills, abilities, and value proposition.</a:t>
            </a:r>
            <a:endParaRPr lang="zh-CN" altLang="en-US" sz="1400" b="1" dirty="0">
              <a:solidFill>
                <a:schemeClr val="tx1">
                  <a:lumMod val="75000"/>
                  <a:lumOff val="25000"/>
                </a:schemeClr>
              </a:solidFill>
              <a:cs typeface="Manrope SemiBold" charset="0"/>
            </a:endParaRPr>
          </a:p>
        </p:txBody>
      </p:sp>
    </p:spTree>
    <p:custDataLst>
      <p:tags r:id="rId5"/>
    </p:custDataLst>
  </p:cSld>
  <p:clrMapOvr>
    <a:masterClrMapping/>
  </p:clrMapOvr>
</p:sld>
</file>

<file path=ppt/tags/tag1.xml><?xml version="1.0" encoding="utf-8"?>
<p:tagLst xmlns:p="http://schemas.openxmlformats.org/presentationml/2006/main">
  <p:tag name="ISLIDE.ICON" val="#90672;#136401;#405201;#101161;#369693;"/>
</p:tagLst>
</file>

<file path=ppt/tags/tag2.xml><?xml version="1.0" encoding="utf-8"?>
<p:tagLst xmlns:p="http://schemas.openxmlformats.org/presentationml/2006/main">
  <p:tag name="ISLIDE.ICON" val="#90672;"/>
</p:tagLst>
</file>

<file path=ppt/tags/tag3.xml><?xml version="1.0" encoding="utf-8"?>
<p:tagLst xmlns:p="http://schemas.openxmlformats.org/presentationml/2006/main">
  <p:tag name="ISLIDE.ICON" val="#90672;"/>
</p:tagLst>
</file>

<file path=ppt/tags/tag4.xml><?xml version="1.0" encoding="utf-8"?>
<p:tagLst xmlns:p="http://schemas.openxmlformats.org/presentationml/2006/main">
  <p:tag name="ISLIDE.ICON" val="#90672;"/>
</p:tagLst>
</file>

<file path=ppt/tags/tag5.xml><?xml version="1.0" encoding="utf-8"?>
<p:tagLst xmlns:p="http://schemas.openxmlformats.org/presentationml/2006/main">
  <p:tag name="ISLIDE.ICON" val="#90672;"/>
</p:tagLst>
</file>

<file path=ppt/tags/tag6.xml><?xml version="1.0" encoding="utf-8"?>
<p:tagLst xmlns:p="http://schemas.openxmlformats.org/presentationml/2006/main">
  <p:tag name="ISLIDE.ICON" val="#90672;"/>
</p:tagLst>
</file>

<file path=ppt/tags/tag7.xml><?xml version="1.0" encoding="utf-8"?>
<p:tagLst xmlns:p="http://schemas.openxmlformats.org/presentationml/2006/main">
  <p:tag name="ISLIDE.ICON" val="#90672;"/>
</p:tagLst>
</file>

<file path=ppt/tags/tag8.xml><?xml version="1.0" encoding="utf-8"?>
<p:tagLst xmlns:p="http://schemas.openxmlformats.org/presentationml/2006/main">
  <p:tag name="KSO_WPP_MARK_KEY" val="a916002f-308d-41f4-90ec-500c3eff68a2"/>
  <p:tag name="COMMONDATA" val="eyJoZGlkIjoiODliZWY4OTY0MGRkODE3MzUwYWNjNzJlOTZjZjEzOWIifQ=="/>
</p:tagLst>
</file>

<file path=ppt/theme/theme1.xml><?xml version="1.0" encoding="utf-8"?>
<a:theme xmlns:a="http://schemas.openxmlformats.org/drawingml/2006/main" name="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自定义 2130">
      <a:dk1>
        <a:sysClr val="windowText" lastClr="000000"/>
      </a:dk1>
      <a:lt1>
        <a:sysClr val="window" lastClr="FFFFFF"/>
      </a:lt1>
      <a:dk2>
        <a:srgbClr val="44546A"/>
      </a:dk2>
      <a:lt2>
        <a:srgbClr val="E7E6E6"/>
      </a:lt2>
      <a:accent1>
        <a:srgbClr val="F06A8A"/>
      </a:accent1>
      <a:accent2>
        <a:srgbClr val="615DAA"/>
      </a:accent2>
      <a:accent3>
        <a:srgbClr val="F06A8A"/>
      </a:accent3>
      <a:accent4>
        <a:srgbClr val="615DAA"/>
      </a:accent4>
      <a:accent5>
        <a:srgbClr val="F06A8A"/>
      </a:accent5>
      <a:accent6>
        <a:srgbClr val="615DAA"/>
      </a:accent6>
      <a:hlink>
        <a:srgbClr val="0563C1"/>
      </a:hlink>
      <a:folHlink>
        <a:srgbClr val="954F72"/>
      </a:folHlink>
    </a:clrScheme>
    <a:fontScheme name="自定义 27">
      <a:majorFont>
        <a:latin typeface="MuseoModerno Black"/>
        <a:ea typeface="MuseoModerno Black"/>
        <a:cs typeface=""/>
      </a:majorFont>
      <a:minorFont>
        <a:latin typeface="Manrope SemiBold"/>
        <a:ea typeface="Manrope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游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anrope Semi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anrope SemiBold"/>
        <a:ea typeface=""/>
        <a:cs typeface=""/>
        <a:font script="Jpan" typeface="ＭＳ Ｐゴシック"/>
        <a:font script="Hang" typeface="맑은 고딕"/>
        <a:font script="Hans" typeface="Manrope SemiBold"/>
        <a:font script="Hant" typeface="新細明體"/>
        <a:font script="Arab" typeface="Manrope SemiBold"/>
        <a:font script="Hebr" typeface="Manrope Semi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nrope Semi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4184</Words>
  <Application>WPS Presentation</Application>
  <PresentationFormat>宽屏</PresentationFormat>
  <Paragraphs>119</Paragraphs>
  <Slides>7</Slides>
  <Notes>15</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7</vt:i4>
      </vt:variant>
    </vt:vector>
  </HeadingPairs>
  <TitlesOfParts>
    <vt:vector size="28" baseType="lpstr">
      <vt:lpstr>Arial</vt:lpstr>
      <vt:lpstr>SimSun</vt:lpstr>
      <vt:lpstr>Wingdings</vt:lpstr>
      <vt:lpstr>Manrope SemiBold</vt:lpstr>
      <vt:lpstr>苹方-简</vt:lpstr>
      <vt:lpstr>MuseoModerno Black</vt:lpstr>
      <vt:lpstr>Helvetica Light</vt:lpstr>
      <vt:lpstr>Gill Sans</vt:lpstr>
      <vt:lpstr>Calibri</vt:lpstr>
      <vt:lpstr>SimSun</vt:lpstr>
      <vt:lpstr>Microsoft YaHei</vt:lpstr>
      <vt:lpstr>汉仪旗黑</vt:lpstr>
      <vt:lpstr>Arial Unicode MS</vt:lpstr>
      <vt:lpstr>宋体-简</vt:lpstr>
      <vt:lpstr>Helvetica Neue</vt:lpstr>
      <vt:lpstr>Apple Color Emoji</vt:lpstr>
      <vt:lpstr>Office 主题​​</vt:lpstr>
      <vt:lpstr>3_Office 主题​​</vt:lpstr>
      <vt:lpstr>1_Office 主题​​</vt:lpstr>
      <vt:lpstr>4_Office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Quadri Tijani</cp:lastModifiedBy>
  <cp:revision>52</cp:revision>
  <dcterms:created xsi:type="dcterms:W3CDTF">2024-06-19T15:31:02Z</dcterms:created>
  <dcterms:modified xsi:type="dcterms:W3CDTF">2024-06-19T15:31:02Z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EED3197517A74FCD9EFF58B404252865_12</vt:lpwstr>
  </property>
  <property fmtid="{D5CDD505-2E9C-101B-9397-08002B2CF9AE}" pid="3" name="KSOProductBuildVer">
    <vt:lpwstr>1033-4.8.1.7842</vt:lpwstr>
  </property>
</Properties>
</file>